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40538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CDFF"/>
    <a:srgbClr val="FFC1C1"/>
    <a:srgbClr val="FF99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50" d="100"/>
          <a:sy n="150" d="100"/>
        </p:scale>
        <p:origin x="-396" y="1824"/>
      </p:cViewPr>
      <p:guideLst>
        <p:guide orient="horz" pos="2160"/>
        <p:guide pos="2155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478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F822B2-5BB4-496D-A88B-31CB6D238BFA}" type="datetimeFigureOut">
              <a:rPr lang="en-GB" smtClean="0"/>
              <a:pPr/>
              <a:t>06/05/2016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719263" y="685800"/>
            <a:ext cx="34194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8338CC-8637-4698-AF81-4DB20368068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40538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 userDrawn="1"/>
        </p:nvSpPr>
        <p:spPr>
          <a:xfrm>
            <a:off x="395933" y="1196752"/>
            <a:ext cx="23399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400" b="1" noProof="0" dirty="0" smtClean="0">
                <a:solidFill>
                  <a:schemeClr val="bg1">
                    <a:lumMod val="65000"/>
                  </a:schemeClr>
                </a:solidFill>
              </a:rPr>
              <a:t>Fantôme</a:t>
            </a:r>
            <a:endParaRPr lang="fr-BE" sz="2400" b="1" noProof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4500552" y="1916832"/>
            <a:ext cx="23399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400" b="1" noProof="0" dirty="0" smtClean="0">
                <a:solidFill>
                  <a:schemeClr val="bg1">
                    <a:lumMod val="65000"/>
                  </a:schemeClr>
                </a:solidFill>
              </a:rPr>
              <a:t>Epique</a:t>
            </a:r>
            <a:endParaRPr lang="fr-BE" sz="2400" b="1" noProof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4068341" y="2996952"/>
            <a:ext cx="19499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400" b="1" noProof="0" dirty="0" smtClean="0">
                <a:solidFill>
                  <a:schemeClr val="bg1">
                    <a:lumMod val="65000"/>
                  </a:schemeClr>
                </a:solidFill>
              </a:rPr>
              <a:t>Fantaisie</a:t>
            </a:r>
            <a:endParaRPr lang="fr-BE" sz="2400" b="1" noProof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1260029" y="2852936"/>
            <a:ext cx="19499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400" b="1" noProof="0" dirty="0" smtClean="0">
                <a:solidFill>
                  <a:schemeClr val="bg1">
                    <a:lumMod val="65000"/>
                  </a:schemeClr>
                </a:solidFill>
              </a:rPr>
              <a:t>Exotique</a:t>
            </a:r>
            <a:endParaRPr lang="fr-BE" sz="2400" b="1" noProof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2844205" y="1196752"/>
            <a:ext cx="19499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400" b="1" noProof="0" dirty="0" smtClean="0">
                <a:solidFill>
                  <a:schemeClr val="bg1">
                    <a:lumMod val="65000"/>
                  </a:schemeClr>
                </a:solidFill>
              </a:rPr>
              <a:t>Mythique</a:t>
            </a:r>
            <a:endParaRPr lang="fr-BE" sz="2400" b="1" noProof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3204245" y="5517232"/>
            <a:ext cx="23399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400" b="1" noProof="0" dirty="0" smtClean="0">
                <a:solidFill>
                  <a:schemeClr val="bg1">
                    <a:lumMod val="65000"/>
                  </a:schemeClr>
                </a:solidFill>
              </a:rPr>
              <a:t>Historique</a:t>
            </a:r>
            <a:endParaRPr lang="fr-BE" sz="2400" b="1" noProof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683965" y="4653136"/>
            <a:ext cx="23399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400" b="1" noProof="0" dirty="0" smtClean="0">
                <a:solidFill>
                  <a:schemeClr val="bg1">
                    <a:lumMod val="65000"/>
                  </a:schemeClr>
                </a:solidFill>
              </a:rPr>
              <a:t>Méditatif</a:t>
            </a:r>
            <a:endParaRPr lang="fr-BE" sz="2400" b="1" noProof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2412157" y="3717032"/>
            <a:ext cx="19499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400" b="1" noProof="0" dirty="0" smtClean="0">
                <a:solidFill>
                  <a:schemeClr val="bg1">
                    <a:lumMod val="65000"/>
                  </a:schemeClr>
                </a:solidFill>
              </a:rPr>
              <a:t>Mignon</a:t>
            </a:r>
            <a:endParaRPr lang="fr-BE" sz="2400" b="1" noProof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4500552" y="4869160"/>
            <a:ext cx="23399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400" b="1" noProof="0" dirty="0" smtClean="0">
                <a:solidFill>
                  <a:schemeClr val="bg1">
                    <a:lumMod val="65000"/>
                  </a:schemeClr>
                </a:solidFill>
              </a:rPr>
              <a:t>Action</a:t>
            </a:r>
            <a:endParaRPr lang="fr-BE" sz="2400" b="1" noProof="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06/05/2016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59390" y="274640"/>
            <a:ext cx="1539121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027" y="274640"/>
            <a:ext cx="4503354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06/05/2016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06/05/2016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356" y="4406902"/>
            <a:ext cx="581445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356" y="2906715"/>
            <a:ext cx="5814457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06/05/2016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027" y="1600201"/>
            <a:ext cx="302123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7273" y="1600201"/>
            <a:ext cx="302123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06/05/2016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027" y="1535114"/>
            <a:ext cx="302242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027" y="2174876"/>
            <a:ext cx="302242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4899" y="1535114"/>
            <a:ext cx="30236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4899" y="2174876"/>
            <a:ext cx="30236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06/05/2016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06/05/2016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06/05/2016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028" y="273050"/>
            <a:ext cx="225049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4460" y="273052"/>
            <a:ext cx="38240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028" y="1435102"/>
            <a:ext cx="225049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06/05/2016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0793" y="4800601"/>
            <a:ext cx="410432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793" y="612775"/>
            <a:ext cx="4104323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0793" y="5367339"/>
            <a:ext cx="410432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06/05/2016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027" y="274638"/>
            <a:ext cx="615648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027" y="1600201"/>
            <a:ext cx="615648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027" y="6356352"/>
            <a:ext cx="15961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ED698-D887-4BFC-ACF5-BA058C8E04DD}" type="datetimeFigureOut">
              <a:rPr lang="en-GB" smtClean="0"/>
              <a:pPr/>
              <a:t>06/05/2016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37184" y="6356352"/>
            <a:ext cx="21661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2385" y="6356352"/>
            <a:ext cx="15961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hyperlink" Target="http://noctaventures.com/forum/viewforum.php?f=72" TargetMode="External"/><Relationship Id="rId117" Type="http://schemas.openxmlformats.org/officeDocument/2006/relationships/hyperlink" Target="http://noctaventures.com/forum/viewforum.php?f=232" TargetMode="External"/><Relationship Id="rId21" Type="http://schemas.openxmlformats.org/officeDocument/2006/relationships/hyperlink" Target="http://noctaventures.com/forum/viewforum.php?f=51" TargetMode="External"/><Relationship Id="rId42" Type="http://schemas.openxmlformats.org/officeDocument/2006/relationships/hyperlink" Target="http://noctaventures.com/forum/viewforum.php?f=103" TargetMode="External"/><Relationship Id="rId47" Type="http://schemas.openxmlformats.org/officeDocument/2006/relationships/hyperlink" Target="http://noctaventures.com/forum/viewforum.php?f=111" TargetMode="External"/><Relationship Id="rId63" Type="http://schemas.openxmlformats.org/officeDocument/2006/relationships/hyperlink" Target="http://noctaventures.com/forum/viewforum.php?f=149" TargetMode="External"/><Relationship Id="rId68" Type="http://schemas.openxmlformats.org/officeDocument/2006/relationships/hyperlink" Target="http://noctaventures.com/forum/viewforum.php?f=156" TargetMode="External"/><Relationship Id="rId84" Type="http://schemas.openxmlformats.org/officeDocument/2006/relationships/hyperlink" Target="http://noctaventures.com/forum/viewforum.php?f=177" TargetMode="External"/><Relationship Id="rId89" Type="http://schemas.openxmlformats.org/officeDocument/2006/relationships/hyperlink" Target="http://noctaventures.com/forum/viewforum.php?f=197" TargetMode="External"/><Relationship Id="rId112" Type="http://schemas.openxmlformats.org/officeDocument/2006/relationships/hyperlink" Target="http://noctaventures.com/forum/viewforum.php?f=224" TargetMode="External"/><Relationship Id="rId133" Type="http://schemas.openxmlformats.org/officeDocument/2006/relationships/hyperlink" Target="http://noctaventures.com/forum/viewforum.php?f=251" TargetMode="External"/><Relationship Id="rId138" Type="http://schemas.openxmlformats.org/officeDocument/2006/relationships/hyperlink" Target="http://noctaventures.com/forum/viewforum.php?f=258" TargetMode="External"/><Relationship Id="rId154" Type="http://schemas.openxmlformats.org/officeDocument/2006/relationships/hyperlink" Target="http://noctaventures.com/forum/viewforum.php?f=90" TargetMode="External"/><Relationship Id="rId159" Type="http://schemas.openxmlformats.org/officeDocument/2006/relationships/hyperlink" Target="http://noctaventures.com/forum/viewforum.php?f=233" TargetMode="External"/><Relationship Id="rId175" Type="http://schemas.openxmlformats.org/officeDocument/2006/relationships/hyperlink" Target="http://noctaventures.com/forum/viewforum.php?f=209" TargetMode="External"/><Relationship Id="rId170" Type="http://schemas.openxmlformats.org/officeDocument/2006/relationships/hyperlink" Target="http://noctaventures.com/forum/viewforum.php?f=119" TargetMode="External"/><Relationship Id="rId16" Type="http://schemas.openxmlformats.org/officeDocument/2006/relationships/hyperlink" Target="http://noctaventures.com/forum/viewforum.php?f=36" TargetMode="External"/><Relationship Id="rId107" Type="http://schemas.openxmlformats.org/officeDocument/2006/relationships/hyperlink" Target="http://noctaventures.com/forum/viewforum.php?f=219" TargetMode="External"/><Relationship Id="rId11" Type="http://schemas.openxmlformats.org/officeDocument/2006/relationships/hyperlink" Target="http://noctaventures.com/forum/viewforum.php?f=21" TargetMode="External"/><Relationship Id="rId32" Type="http://schemas.openxmlformats.org/officeDocument/2006/relationships/hyperlink" Target="http://noctaventures.com/forum/viewforum.php?f=82" TargetMode="External"/><Relationship Id="rId37" Type="http://schemas.openxmlformats.org/officeDocument/2006/relationships/hyperlink" Target="http://noctaventures.com/forum/viewforum.php?f=93" TargetMode="External"/><Relationship Id="rId53" Type="http://schemas.openxmlformats.org/officeDocument/2006/relationships/hyperlink" Target="http://noctaventures.com/forum/viewforum.php?f=123" TargetMode="External"/><Relationship Id="rId58" Type="http://schemas.openxmlformats.org/officeDocument/2006/relationships/hyperlink" Target="http://noctaventures.com/forum/viewforum.php?f=137" TargetMode="External"/><Relationship Id="rId74" Type="http://schemas.openxmlformats.org/officeDocument/2006/relationships/hyperlink" Target="http://noctaventures.com/forum/viewforum.php?f=163" TargetMode="External"/><Relationship Id="rId79" Type="http://schemas.openxmlformats.org/officeDocument/2006/relationships/hyperlink" Target="http://noctaventures.com/forum/viewforum.php?f=174" TargetMode="External"/><Relationship Id="rId102" Type="http://schemas.openxmlformats.org/officeDocument/2006/relationships/hyperlink" Target="http://noctaventures.com/forum/viewforum.php?f=213" TargetMode="External"/><Relationship Id="rId123" Type="http://schemas.openxmlformats.org/officeDocument/2006/relationships/hyperlink" Target="http://noctaventures.com/forum/viewforum.php?f=242" TargetMode="External"/><Relationship Id="rId128" Type="http://schemas.openxmlformats.org/officeDocument/2006/relationships/hyperlink" Target="http://noctaventures.com/forum/viewforum.php?f=246" TargetMode="External"/><Relationship Id="rId144" Type="http://schemas.openxmlformats.org/officeDocument/2006/relationships/hyperlink" Target="http://noctaventures.com/forum/viewforum.php?f=22" TargetMode="External"/><Relationship Id="rId149" Type="http://schemas.openxmlformats.org/officeDocument/2006/relationships/hyperlink" Target="http://noctaventures.com/forum/viewforum.php?f=67" TargetMode="External"/><Relationship Id="rId5" Type="http://schemas.openxmlformats.org/officeDocument/2006/relationships/hyperlink" Target="http://noctaventures.com/forum/viewforum.php?f=166" TargetMode="External"/><Relationship Id="rId90" Type="http://schemas.openxmlformats.org/officeDocument/2006/relationships/hyperlink" Target="http://noctaventures.com/forum/viewforum.php?f=198" TargetMode="External"/><Relationship Id="rId95" Type="http://schemas.openxmlformats.org/officeDocument/2006/relationships/hyperlink" Target="http://noctaventures.com/forum/viewforum.php?f=204" TargetMode="External"/><Relationship Id="rId160" Type="http://schemas.openxmlformats.org/officeDocument/2006/relationships/hyperlink" Target="http://noctaventures.com/forum/viewforum.php?f=214" TargetMode="External"/><Relationship Id="rId165" Type="http://schemas.openxmlformats.org/officeDocument/2006/relationships/hyperlink" Target="http://noctaventures.com/forum/viewforum.php?f=64" TargetMode="External"/><Relationship Id="rId181" Type="http://schemas.openxmlformats.org/officeDocument/2006/relationships/hyperlink" Target="http://noctaventures.com/forum/viewforum.php?f=99" TargetMode="External"/><Relationship Id="rId22" Type="http://schemas.openxmlformats.org/officeDocument/2006/relationships/hyperlink" Target="http://noctaventures.com/forum/viewforum.php?f=43" TargetMode="External"/><Relationship Id="rId27" Type="http://schemas.openxmlformats.org/officeDocument/2006/relationships/hyperlink" Target="http://noctaventures.com/forum/viewforum.php?f=75" TargetMode="External"/><Relationship Id="rId43" Type="http://schemas.openxmlformats.org/officeDocument/2006/relationships/hyperlink" Target="http://noctaventures.com/forum/viewforum.php?f=107" TargetMode="External"/><Relationship Id="rId48" Type="http://schemas.openxmlformats.org/officeDocument/2006/relationships/hyperlink" Target="http://noctaventures.com/forum/viewforum.php?f=113" TargetMode="External"/><Relationship Id="rId64" Type="http://schemas.openxmlformats.org/officeDocument/2006/relationships/hyperlink" Target="http://noctaventures.com/forum/viewforum.php?f=150" TargetMode="External"/><Relationship Id="rId69" Type="http://schemas.openxmlformats.org/officeDocument/2006/relationships/hyperlink" Target="http://noctaventures.com/forum/viewforum.php?f=157" TargetMode="External"/><Relationship Id="rId113" Type="http://schemas.openxmlformats.org/officeDocument/2006/relationships/hyperlink" Target="http://noctaventures.com/forum/viewforum.php?f=225" TargetMode="External"/><Relationship Id="rId118" Type="http://schemas.openxmlformats.org/officeDocument/2006/relationships/hyperlink" Target="http://noctaventures.com/forum/viewforum.php?f=235" TargetMode="External"/><Relationship Id="rId134" Type="http://schemas.openxmlformats.org/officeDocument/2006/relationships/hyperlink" Target="http://noctaventures.com/forum/viewforum.php?f=253" TargetMode="External"/><Relationship Id="rId139" Type="http://schemas.openxmlformats.org/officeDocument/2006/relationships/hyperlink" Target="http://noctaventures.com/forum/viewforum.php?f=259" TargetMode="External"/><Relationship Id="rId80" Type="http://schemas.openxmlformats.org/officeDocument/2006/relationships/hyperlink" Target="http://noctaventures.com/forum/viewforum.php?f=172" TargetMode="External"/><Relationship Id="rId85" Type="http://schemas.openxmlformats.org/officeDocument/2006/relationships/hyperlink" Target="http://noctaventures.com/forum/viewforum.php?f=179" TargetMode="External"/><Relationship Id="rId150" Type="http://schemas.openxmlformats.org/officeDocument/2006/relationships/hyperlink" Target="http://noctaventures.com/forum/viewforum.php?f=69" TargetMode="External"/><Relationship Id="rId155" Type="http://schemas.openxmlformats.org/officeDocument/2006/relationships/hyperlink" Target="http://noctaventures.com/forum/viewforum.php?f=92" TargetMode="External"/><Relationship Id="rId171" Type="http://schemas.openxmlformats.org/officeDocument/2006/relationships/hyperlink" Target="http://noctaventures.com/forum/viewforum.php?f=127" TargetMode="External"/><Relationship Id="rId176" Type="http://schemas.openxmlformats.org/officeDocument/2006/relationships/hyperlink" Target="http://noctaventures.com/forum/viewforum.php?f=227" TargetMode="External"/><Relationship Id="rId12" Type="http://schemas.openxmlformats.org/officeDocument/2006/relationships/hyperlink" Target="http://noctaventures.com/forum/viewforum.php?f=23" TargetMode="External"/><Relationship Id="rId17" Type="http://schemas.openxmlformats.org/officeDocument/2006/relationships/hyperlink" Target="http://noctaventures.com/forum/viewforum.php?f=39" TargetMode="External"/><Relationship Id="rId33" Type="http://schemas.openxmlformats.org/officeDocument/2006/relationships/hyperlink" Target="http://noctaventures.com/forum/viewforum.php?f=83" TargetMode="External"/><Relationship Id="rId38" Type="http://schemas.openxmlformats.org/officeDocument/2006/relationships/hyperlink" Target="http://noctaventures.com/forum/viewforum.php?f=95" TargetMode="External"/><Relationship Id="rId59" Type="http://schemas.openxmlformats.org/officeDocument/2006/relationships/hyperlink" Target="http://noctaventures.com/forum/viewforum.php?f=132" TargetMode="External"/><Relationship Id="rId103" Type="http://schemas.openxmlformats.org/officeDocument/2006/relationships/hyperlink" Target="http://noctaventures.com/forum/viewforum.php?f=211" TargetMode="External"/><Relationship Id="rId108" Type="http://schemas.openxmlformats.org/officeDocument/2006/relationships/hyperlink" Target="http://noctaventures.com/forum/viewforum.php?f=220" TargetMode="External"/><Relationship Id="rId124" Type="http://schemas.openxmlformats.org/officeDocument/2006/relationships/hyperlink" Target="http://noctaventures.com/forum/viewforum.php?f=243" TargetMode="External"/><Relationship Id="rId129" Type="http://schemas.openxmlformats.org/officeDocument/2006/relationships/hyperlink" Target="http://noctaventures.com/forum/viewforum.php?f=247" TargetMode="External"/><Relationship Id="rId54" Type="http://schemas.openxmlformats.org/officeDocument/2006/relationships/hyperlink" Target="http://noctaventures.com/forum/viewforum.php?f=125" TargetMode="External"/><Relationship Id="rId70" Type="http://schemas.openxmlformats.org/officeDocument/2006/relationships/hyperlink" Target="http://noctaventures.com/forum/viewforum.php?f=158" TargetMode="External"/><Relationship Id="rId75" Type="http://schemas.openxmlformats.org/officeDocument/2006/relationships/hyperlink" Target="http://noctaventures.com/forum/viewforum.php?f=164" TargetMode="External"/><Relationship Id="rId91" Type="http://schemas.openxmlformats.org/officeDocument/2006/relationships/hyperlink" Target="http://noctaventures.com/forum/viewforum.php?f=199" TargetMode="External"/><Relationship Id="rId96" Type="http://schemas.openxmlformats.org/officeDocument/2006/relationships/hyperlink" Target="http://noctaventures.com/forum/viewforum.php?f=205" TargetMode="External"/><Relationship Id="rId140" Type="http://schemas.openxmlformats.org/officeDocument/2006/relationships/hyperlink" Target="http://noctaventures.com/forum/viewforum.php?f=260" TargetMode="External"/><Relationship Id="rId145" Type="http://schemas.openxmlformats.org/officeDocument/2006/relationships/hyperlink" Target="http://noctaventures.com/forum/viewforum.php?f=27" TargetMode="External"/><Relationship Id="rId161" Type="http://schemas.openxmlformats.org/officeDocument/2006/relationships/hyperlink" Target="http://noctaventures.com/forum/viewforum.php?f=101" TargetMode="External"/><Relationship Id="rId166" Type="http://schemas.openxmlformats.org/officeDocument/2006/relationships/hyperlink" Target="http://noctaventures.com/forum/viewforum.php?f=106" TargetMode="External"/><Relationship Id="rId182" Type="http://schemas.openxmlformats.org/officeDocument/2006/relationships/hyperlink" Target="http://noctaventures.com/forum/viewforum.php?f=128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noctaventures.com/forum/viewforum.php?f=167" TargetMode="External"/><Relationship Id="rId23" Type="http://schemas.openxmlformats.org/officeDocument/2006/relationships/hyperlink" Target="http://noctaventures.com/forum/viewforum.php?f=62" TargetMode="External"/><Relationship Id="rId28" Type="http://schemas.openxmlformats.org/officeDocument/2006/relationships/hyperlink" Target="http://noctaventures.com/forum/viewforum.php?f=77" TargetMode="External"/><Relationship Id="rId49" Type="http://schemas.openxmlformats.org/officeDocument/2006/relationships/hyperlink" Target="http://noctaventures.com/forum/viewforum.php?f=117" TargetMode="External"/><Relationship Id="rId114" Type="http://schemas.openxmlformats.org/officeDocument/2006/relationships/hyperlink" Target="http://noctaventures.com/forum/viewforum.php?f=226" TargetMode="External"/><Relationship Id="rId119" Type="http://schemas.openxmlformats.org/officeDocument/2006/relationships/hyperlink" Target="http://noctaventures.com/forum/viewforum.php?f=237" TargetMode="External"/><Relationship Id="rId44" Type="http://schemas.openxmlformats.org/officeDocument/2006/relationships/hyperlink" Target="http://noctaventures.com/forum/viewforum.php?f=108" TargetMode="External"/><Relationship Id="rId60" Type="http://schemas.openxmlformats.org/officeDocument/2006/relationships/hyperlink" Target="http://noctaventures.com/forum/viewforum.php?f=133" TargetMode="External"/><Relationship Id="rId65" Type="http://schemas.openxmlformats.org/officeDocument/2006/relationships/hyperlink" Target="http://noctaventures.com/forum/viewforum.php?f=152" TargetMode="External"/><Relationship Id="rId81" Type="http://schemas.openxmlformats.org/officeDocument/2006/relationships/hyperlink" Target="http://noctaventures.com/forum/viewforum.php?f=175" TargetMode="External"/><Relationship Id="rId86" Type="http://schemas.openxmlformats.org/officeDocument/2006/relationships/hyperlink" Target="http://noctaventures.com/forum/viewforum.php?f=190" TargetMode="External"/><Relationship Id="rId130" Type="http://schemas.openxmlformats.org/officeDocument/2006/relationships/hyperlink" Target="http://noctaventures.com/forum/viewforum.php?f=249" TargetMode="External"/><Relationship Id="rId135" Type="http://schemas.openxmlformats.org/officeDocument/2006/relationships/hyperlink" Target="http://noctaventures.com/forum/viewforum.php?f=254" TargetMode="External"/><Relationship Id="rId151" Type="http://schemas.openxmlformats.org/officeDocument/2006/relationships/hyperlink" Target="http://noctaventures.com/forum/viewforum.php?f=71" TargetMode="External"/><Relationship Id="rId156" Type="http://schemas.openxmlformats.org/officeDocument/2006/relationships/hyperlink" Target="http://noctaventures.com/forum/viewforum.php?f=94" TargetMode="External"/><Relationship Id="rId177" Type="http://schemas.openxmlformats.org/officeDocument/2006/relationships/hyperlink" Target="http://noctaventures.com/forum/viewforum.php?f=238" TargetMode="External"/><Relationship Id="rId4" Type="http://schemas.openxmlformats.org/officeDocument/2006/relationships/hyperlink" Target="http://noctaventures.com/forum/viewforum.php?f=131" TargetMode="External"/><Relationship Id="rId9" Type="http://schemas.openxmlformats.org/officeDocument/2006/relationships/hyperlink" Target="http://noctaventures.com/forum/viewforum.php?f=17" TargetMode="External"/><Relationship Id="rId172" Type="http://schemas.openxmlformats.org/officeDocument/2006/relationships/hyperlink" Target="http://noctaventures.com/forum/viewforum.php?f=170" TargetMode="External"/><Relationship Id="rId180" Type="http://schemas.openxmlformats.org/officeDocument/2006/relationships/hyperlink" Target="http://noctaventures.com/forum/viewforum.php?f=88" TargetMode="External"/><Relationship Id="rId13" Type="http://schemas.openxmlformats.org/officeDocument/2006/relationships/hyperlink" Target="http://noctaventures.com/forum/viewforum.php?f=24" TargetMode="External"/><Relationship Id="rId18" Type="http://schemas.openxmlformats.org/officeDocument/2006/relationships/hyperlink" Target="http://noctaventures.com/forum/viewforum.php?f=41" TargetMode="External"/><Relationship Id="rId39" Type="http://schemas.openxmlformats.org/officeDocument/2006/relationships/hyperlink" Target="http://noctaventures.com/forum/viewforum.php?f=97" TargetMode="External"/><Relationship Id="rId109" Type="http://schemas.openxmlformats.org/officeDocument/2006/relationships/hyperlink" Target="http://noctaventures.com/forum/viewforum.php?f=221" TargetMode="External"/><Relationship Id="rId34" Type="http://schemas.openxmlformats.org/officeDocument/2006/relationships/hyperlink" Target="http://noctaventures.com/forum/viewforum.php?f=86" TargetMode="External"/><Relationship Id="rId50" Type="http://schemas.openxmlformats.org/officeDocument/2006/relationships/hyperlink" Target="http://noctaventures.com/forum/viewforum.php?f=120" TargetMode="External"/><Relationship Id="rId55" Type="http://schemas.openxmlformats.org/officeDocument/2006/relationships/hyperlink" Target="http://noctaventures.com/forum/viewforum.php?f=126" TargetMode="External"/><Relationship Id="rId76" Type="http://schemas.openxmlformats.org/officeDocument/2006/relationships/hyperlink" Target="http://noctaventures.com/forum/viewforum.php?f=165" TargetMode="External"/><Relationship Id="rId97" Type="http://schemas.openxmlformats.org/officeDocument/2006/relationships/hyperlink" Target="http://noctaventures.com/forum/viewforum.php?f=206" TargetMode="External"/><Relationship Id="rId104" Type="http://schemas.openxmlformats.org/officeDocument/2006/relationships/hyperlink" Target="http://noctaventures.com/forum/viewforum.php?f=215" TargetMode="External"/><Relationship Id="rId120" Type="http://schemas.openxmlformats.org/officeDocument/2006/relationships/hyperlink" Target="http://noctaventures.com/forum/viewforum.php?f=239" TargetMode="External"/><Relationship Id="rId125" Type="http://schemas.openxmlformats.org/officeDocument/2006/relationships/hyperlink" Target="http://noctaventures.com/forum/viewforum.php?f=244" TargetMode="External"/><Relationship Id="rId141" Type="http://schemas.openxmlformats.org/officeDocument/2006/relationships/hyperlink" Target="http://noctaventures.com/forum/viewforum.php?f=20" TargetMode="External"/><Relationship Id="rId146" Type="http://schemas.openxmlformats.org/officeDocument/2006/relationships/hyperlink" Target="http://noctaventures.com/forum/viewforum.php?f=34" TargetMode="External"/><Relationship Id="rId167" Type="http://schemas.openxmlformats.org/officeDocument/2006/relationships/hyperlink" Target="http://noctaventures.com/forum/viewforum.php?f=104" TargetMode="External"/><Relationship Id="rId7" Type="http://schemas.openxmlformats.org/officeDocument/2006/relationships/hyperlink" Target="http://noctaventures.com/forum/viewforum.php?f=2" TargetMode="External"/><Relationship Id="rId71" Type="http://schemas.openxmlformats.org/officeDocument/2006/relationships/hyperlink" Target="http://noctaventures.com/forum/viewforum.php?f=159" TargetMode="External"/><Relationship Id="rId92" Type="http://schemas.openxmlformats.org/officeDocument/2006/relationships/hyperlink" Target="http://noctaventures.com/forum/viewforum.php?f=200" TargetMode="External"/><Relationship Id="rId162" Type="http://schemas.openxmlformats.org/officeDocument/2006/relationships/hyperlink" Target="http://noctaventures.com/forum/viewforum.php?f=9" TargetMode="External"/><Relationship Id="rId183" Type="http://schemas.openxmlformats.org/officeDocument/2006/relationships/hyperlink" Target="http://noctaventures.com/forum/viewforum.php?f=178" TargetMode="External"/><Relationship Id="rId2" Type="http://schemas.openxmlformats.org/officeDocument/2006/relationships/hyperlink" Target="http://noctaventures.com/forum/viewforum.php?f=138" TargetMode="External"/><Relationship Id="rId29" Type="http://schemas.openxmlformats.org/officeDocument/2006/relationships/hyperlink" Target="http://noctaventures.com/forum/viewforum.php?f=79" TargetMode="External"/><Relationship Id="rId24" Type="http://schemas.openxmlformats.org/officeDocument/2006/relationships/hyperlink" Target="http://noctaventures.com/forum/viewforum.php?f=66" TargetMode="External"/><Relationship Id="rId40" Type="http://schemas.openxmlformats.org/officeDocument/2006/relationships/hyperlink" Target="http://noctaventures.com/forum/viewforum.php?f=98" TargetMode="External"/><Relationship Id="rId45" Type="http://schemas.openxmlformats.org/officeDocument/2006/relationships/hyperlink" Target="http://noctaventures.com/forum/viewforum.php?f=109" TargetMode="External"/><Relationship Id="rId66" Type="http://schemas.openxmlformats.org/officeDocument/2006/relationships/hyperlink" Target="http://noctaventures.com/forum/viewforum.php?f=153" TargetMode="External"/><Relationship Id="rId87" Type="http://schemas.openxmlformats.org/officeDocument/2006/relationships/hyperlink" Target="http://noctaventures.com/forum/viewforum.php?f=191" TargetMode="External"/><Relationship Id="rId110" Type="http://schemas.openxmlformats.org/officeDocument/2006/relationships/hyperlink" Target="http://noctaventures.com/forum/viewforum.php?f=222" TargetMode="External"/><Relationship Id="rId115" Type="http://schemas.openxmlformats.org/officeDocument/2006/relationships/hyperlink" Target="http://noctaventures.com/forum/viewforum.php?f=229" TargetMode="External"/><Relationship Id="rId131" Type="http://schemas.openxmlformats.org/officeDocument/2006/relationships/hyperlink" Target="http://noctaventures.com/forum/viewforum.php?f=250" TargetMode="External"/><Relationship Id="rId136" Type="http://schemas.openxmlformats.org/officeDocument/2006/relationships/hyperlink" Target="http://noctaventures.com/forum/viewforum.php?f=255" TargetMode="External"/><Relationship Id="rId157" Type="http://schemas.openxmlformats.org/officeDocument/2006/relationships/hyperlink" Target="http://noctaventures.com/forum/viewforum.php?f=96" TargetMode="External"/><Relationship Id="rId178" Type="http://schemas.openxmlformats.org/officeDocument/2006/relationships/hyperlink" Target="http://noctaventures.com/forum/viewforum.php?f=248" TargetMode="External"/><Relationship Id="rId61" Type="http://schemas.openxmlformats.org/officeDocument/2006/relationships/hyperlink" Target="http://noctaventures.com/forum/viewforum.php?f=134" TargetMode="External"/><Relationship Id="rId82" Type="http://schemas.openxmlformats.org/officeDocument/2006/relationships/hyperlink" Target="http://noctaventures.com/forum/viewforum.php?f=173" TargetMode="External"/><Relationship Id="rId152" Type="http://schemas.openxmlformats.org/officeDocument/2006/relationships/hyperlink" Target="http://noctaventures.com/forum/viewforum.php?f=76" TargetMode="External"/><Relationship Id="rId173" Type="http://schemas.openxmlformats.org/officeDocument/2006/relationships/hyperlink" Target="http://noctaventures.com/forum/viewforum.php?f=171" TargetMode="External"/><Relationship Id="rId19" Type="http://schemas.openxmlformats.org/officeDocument/2006/relationships/hyperlink" Target="http://noctaventures.com/forum/viewforum.php?f=45" TargetMode="External"/><Relationship Id="rId14" Type="http://schemas.openxmlformats.org/officeDocument/2006/relationships/hyperlink" Target="http://noctaventures.com/forum/viewforum.php?f=25" TargetMode="External"/><Relationship Id="rId30" Type="http://schemas.openxmlformats.org/officeDocument/2006/relationships/hyperlink" Target="http://noctaventures.com/forum/viewforum.php?f=80" TargetMode="External"/><Relationship Id="rId35" Type="http://schemas.openxmlformats.org/officeDocument/2006/relationships/hyperlink" Target="http://noctaventures.com/forum/viewforum.php?f=87" TargetMode="External"/><Relationship Id="rId56" Type="http://schemas.openxmlformats.org/officeDocument/2006/relationships/hyperlink" Target="http://noctaventures.com/forum/viewforum.php?f=129" TargetMode="External"/><Relationship Id="rId77" Type="http://schemas.openxmlformats.org/officeDocument/2006/relationships/hyperlink" Target="http://noctaventures.com/forum/viewforum.php?f=168" TargetMode="External"/><Relationship Id="rId100" Type="http://schemas.openxmlformats.org/officeDocument/2006/relationships/hyperlink" Target="http://noctaventures.com/forum/viewforum.php?f=212" TargetMode="External"/><Relationship Id="rId105" Type="http://schemas.openxmlformats.org/officeDocument/2006/relationships/hyperlink" Target="http://noctaventures.com/forum/viewforum.php?f=216" TargetMode="External"/><Relationship Id="rId126" Type="http://schemas.openxmlformats.org/officeDocument/2006/relationships/hyperlink" Target="http://noctaventures.com/forum/viewforum.php?f=245" TargetMode="External"/><Relationship Id="rId147" Type="http://schemas.openxmlformats.org/officeDocument/2006/relationships/hyperlink" Target="http://noctaventures.com/forum/viewforum.php?f=44" TargetMode="External"/><Relationship Id="rId168" Type="http://schemas.openxmlformats.org/officeDocument/2006/relationships/hyperlink" Target="http://noctaventures.com/forum/viewforum.php?f=112" TargetMode="External"/><Relationship Id="rId8" Type="http://schemas.openxmlformats.org/officeDocument/2006/relationships/hyperlink" Target="http://noctaventures.com/forum/viewforum.php?f=12" TargetMode="External"/><Relationship Id="rId51" Type="http://schemas.openxmlformats.org/officeDocument/2006/relationships/hyperlink" Target="http://noctaventures.com/forum/viewforum.php?f=121" TargetMode="External"/><Relationship Id="rId72" Type="http://schemas.openxmlformats.org/officeDocument/2006/relationships/hyperlink" Target="http://noctaventures.com/forum/viewforum.php?f=161" TargetMode="External"/><Relationship Id="rId93" Type="http://schemas.openxmlformats.org/officeDocument/2006/relationships/hyperlink" Target="http://noctaventures.com/forum/viewforum.php?f=202" TargetMode="External"/><Relationship Id="rId98" Type="http://schemas.openxmlformats.org/officeDocument/2006/relationships/hyperlink" Target="http://noctaventures.com/forum/viewforum.php?f=207" TargetMode="External"/><Relationship Id="rId121" Type="http://schemas.openxmlformats.org/officeDocument/2006/relationships/hyperlink" Target="http://noctaventures.com/forum/viewforum.php?f=240" TargetMode="External"/><Relationship Id="rId142" Type="http://schemas.openxmlformats.org/officeDocument/2006/relationships/hyperlink" Target="http://noctaventures.com/forum/viewforum.php?f=78" TargetMode="External"/><Relationship Id="rId163" Type="http://schemas.openxmlformats.org/officeDocument/2006/relationships/hyperlink" Target="http://noctaventures.com/forum/viewforum.php?f=15" TargetMode="External"/><Relationship Id="rId184" Type="http://schemas.openxmlformats.org/officeDocument/2006/relationships/hyperlink" Target="http://noctaventures.com/forum/viewtopic.php?f=59&amp;t=10" TargetMode="External"/><Relationship Id="rId3" Type="http://schemas.openxmlformats.org/officeDocument/2006/relationships/hyperlink" Target="http://noctaventures.com/forum/viewforum.php?f=141" TargetMode="External"/><Relationship Id="rId25" Type="http://schemas.openxmlformats.org/officeDocument/2006/relationships/hyperlink" Target="http://noctaventures.com/forum/viewforum.php?f=70" TargetMode="External"/><Relationship Id="rId46" Type="http://schemas.openxmlformats.org/officeDocument/2006/relationships/hyperlink" Target="http://noctaventures.com/forum/viewforum.php?f=110" TargetMode="External"/><Relationship Id="rId67" Type="http://schemas.openxmlformats.org/officeDocument/2006/relationships/hyperlink" Target="http://noctaventures.com/forum/viewforum.php?f=155" TargetMode="External"/><Relationship Id="rId116" Type="http://schemas.openxmlformats.org/officeDocument/2006/relationships/hyperlink" Target="http://noctaventures.com/forum/viewforum.php?f=230" TargetMode="External"/><Relationship Id="rId137" Type="http://schemas.openxmlformats.org/officeDocument/2006/relationships/hyperlink" Target="http://noctaventures.com/forum/viewforum.php?f=256" TargetMode="External"/><Relationship Id="rId158" Type="http://schemas.openxmlformats.org/officeDocument/2006/relationships/hyperlink" Target="http://noctaventures.com/forum/viewforum.php?f=135" TargetMode="External"/><Relationship Id="rId20" Type="http://schemas.openxmlformats.org/officeDocument/2006/relationships/hyperlink" Target="http://noctaventures.com/forum/viewforum.php?f=42" TargetMode="External"/><Relationship Id="rId41" Type="http://schemas.openxmlformats.org/officeDocument/2006/relationships/hyperlink" Target="http://noctaventures.com/forum/viewforum.php?f=102" TargetMode="External"/><Relationship Id="rId62" Type="http://schemas.openxmlformats.org/officeDocument/2006/relationships/hyperlink" Target="http://noctaventures.com/forum/viewforum.php?f=139" TargetMode="External"/><Relationship Id="rId83" Type="http://schemas.openxmlformats.org/officeDocument/2006/relationships/hyperlink" Target="http://noctaventures.com/forum/viewforum.php?f=176" TargetMode="External"/><Relationship Id="rId88" Type="http://schemas.openxmlformats.org/officeDocument/2006/relationships/hyperlink" Target="http://noctaventures.com/forum/viewforum.php?f=196" TargetMode="External"/><Relationship Id="rId111" Type="http://schemas.openxmlformats.org/officeDocument/2006/relationships/hyperlink" Target="http://noctaventures.com/forum/viewforum.php?f=223" TargetMode="External"/><Relationship Id="rId132" Type="http://schemas.openxmlformats.org/officeDocument/2006/relationships/hyperlink" Target="http://noctaventures.com/forum/viewforum.php?f=252" TargetMode="External"/><Relationship Id="rId153" Type="http://schemas.openxmlformats.org/officeDocument/2006/relationships/hyperlink" Target="http://noctaventures.com/forum/viewforum.php?f=85" TargetMode="External"/><Relationship Id="rId174" Type="http://schemas.openxmlformats.org/officeDocument/2006/relationships/hyperlink" Target="http://noctaventures.com/forum/viewforum.php?f=194" TargetMode="External"/><Relationship Id="rId179" Type="http://schemas.openxmlformats.org/officeDocument/2006/relationships/hyperlink" Target="http://noctaventures.com/forum/viewforum.php?f=73" TargetMode="External"/><Relationship Id="rId15" Type="http://schemas.openxmlformats.org/officeDocument/2006/relationships/hyperlink" Target="http://noctaventures.com/forum/viewforum.php?f=35" TargetMode="External"/><Relationship Id="rId36" Type="http://schemas.openxmlformats.org/officeDocument/2006/relationships/hyperlink" Target="http://noctaventures.com/forum/viewforum.php?f=91" TargetMode="External"/><Relationship Id="rId57" Type="http://schemas.openxmlformats.org/officeDocument/2006/relationships/hyperlink" Target="http://noctaventures.com/forum/viewforum.php?f=130" TargetMode="External"/><Relationship Id="rId106" Type="http://schemas.openxmlformats.org/officeDocument/2006/relationships/hyperlink" Target="http://noctaventures.com/forum/viewforum.php?f=218" TargetMode="External"/><Relationship Id="rId127" Type="http://schemas.openxmlformats.org/officeDocument/2006/relationships/hyperlink" Target="http://noctaventures.com/forum/viewforum.php?f=257" TargetMode="External"/><Relationship Id="rId10" Type="http://schemas.openxmlformats.org/officeDocument/2006/relationships/hyperlink" Target="http://noctaventures.com/forum/viewforum.php?f=19" TargetMode="External"/><Relationship Id="rId31" Type="http://schemas.openxmlformats.org/officeDocument/2006/relationships/hyperlink" Target="http://noctaventures.com/forum/viewforum.php?f=81" TargetMode="External"/><Relationship Id="rId52" Type="http://schemas.openxmlformats.org/officeDocument/2006/relationships/hyperlink" Target="http://noctaventures.com/forum/viewforum.php?f=122" TargetMode="External"/><Relationship Id="rId73" Type="http://schemas.openxmlformats.org/officeDocument/2006/relationships/hyperlink" Target="http://noctaventures.com/forum/viewforum.php?f=162" TargetMode="External"/><Relationship Id="rId78" Type="http://schemas.openxmlformats.org/officeDocument/2006/relationships/hyperlink" Target="http://noctaventures.com/forum/viewforum.php?f=169" TargetMode="External"/><Relationship Id="rId94" Type="http://schemas.openxmlformats.org/officeDocument/2006/relationships/hyperlink" Target="http://noctaventures.com/forum/viewforum.php?f=203" TargetMode="External"/><Relationship Id="rId99" Type="http://schemas.openxmlformats.org/officeDocument/2006/relationships/hyperlink" Target="http://noctaventures.com/forum/viewforum.php?f=208" TargetMode="External"/><Relationship Id="rId101" Type="http://schemas.openxmlformats.org/officeDocument/2006/relationships/hyperlink" Target="http://noctaventures.com/forum/viewforum.php?f=210" TargetMode="External"/><Relationship Id="rId122" Type="http://schemas.openxmlformats.org/officeDocument/2006/relationships/hyperlink" Target="http://noctaventures.com/forum/viewforum.php?f=241" TargetMode="External"/><Relationship Id="rId143" Type="http://schemas.openxmlformats.org/officeDocument/2006/relationships/hyperlink" Target="http://noctaventures.com/forum/viewforum.php?f=31" TargetMode="External"/><Relationship Id="rId148" Type="http://schemas.openxmlformats.org/officeDocument/2006/relationships/hyperlink" Target="http://noctaventures.com/forum/viewforum.php?f=46" TargetMode="External"/><Relationship Id="rId164" Type="http://schemas.openxmlformats.org/officeDocument/2006/relationships/hyperlink" Target="http://noctaventures.com/forum/viewforum.php?f=40" TargetMode="External"/><Relationship Id="rId169" Type="http://schemas.openxmlformats.org/officeDocument/2006/relationships/hyperlink" Target="http://noctaventures.com/forum/viewforum.php?f=11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411736" y="4989175"/>
            <a:ext cx="129234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71 Les Trois Mousquetaires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15118" y="2042843"/>
            <a:ext cx="1093569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74 La M</a:t>
            </a:r>
            <a:r>
              <a:rPr lang="fr-BE" sz="600" dirty="0" smtClean="0">
                <a:ea typeface="Times New Roman" pitchFamily="18" charset="0"/>
                <a:cs typeface="Arial" pitchFamily="34" charset="0"/>
                <a:hlinkClick r:id="rId3"/>
              </a:rPr>
              <a:t>é</a:t>
            </a: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lodie Interdite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18579" y="5219598"/>
            <a:ext cx="66236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4"/>
              </a:rPr>
              <a:t>66 Le </a:t>
            </a:r>
            <a:r>
              <a:rPr lang="fr-BE" sz="600" dirty="0" err="1" smtClean="0">
                <a:latin typeface="Arial" pitchFamily="34" charset="0"/>
                <a:ea typeface="Times New Roman" pitchFamily="18" charset="0"/>
                <a:cs typeface="Arial" pitchFamily="34" charset="0"/>
                <a:hlinkClick r:id="rId4"/>
              </a:rPr>
              <a:t>Haiku</a:t>
            </a:r>
            <a:endParaRPr lang="fr-BE" sz="600" dirty="0"/>
          </a:p>
        </p:txBody>
      </p:sp>
      <p:sp>
        <p:nvSpPr>
          <p:cNvPr id="8" name="Rectangle 7"/>
          <p:cNvSpPr/>
          <p:nvPr/>
        </p:nvSpPr>
        <p:spPr>
          <a:xfrm>
            <a:off x="3941919" y="4954525"/>
            <a:ext cx="80663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5"/>
              </a:rPr>
              <a:t>89 Thriller 2010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76264" y="4017620"/>
            <a:ext cx="1297150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6"/>
              </a:rPr>
              <a:t>90 La Petite Fille De La Mer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15118" y="908720"/>
            <a:ext cx="1053494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BE" sz="600" b="1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7"/>
              </a:rPr>
              <a:t>1 Le Verger Enchant</a:t>
            </a:r>
            <a:r>
              <a:rPr lang="fr-BE" sz="600" b="1" dirty="0" smtClean="0">
                <a:ea typeface="Times New Roman" pitchFamily="18" charset="0"/>
                <a:cs typeface="Arial" pitchFamily="34" charset="0"/>
                <a:hlinkClick r:id="rId7"/>
              </a:rPr>
              <a:t>é</a:t>
            </a:r>
            <a:endParaRPr lang="fr-BE" sz="6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00389" y="2276872"/>
            <a:ext cx="67839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8"/>
              </a:rPr>
              <a:t>3 Le Dragon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411736" y="5565241"/>
            <a:ext cx="119455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9"/>
              </a:rPr>
              <a:t>5 La Travers</a:t>
            </a:r>
            <a:r>
              <a:rPr lang="fr-BE" sz="600" smtClean="0">
                <a:ea typeface="Times New Roman" pitchFamily="18" charset="0"/>
                <a:cs typeface="Arial" pitchFamily="34" charset="0"/>
                <a:hlinkClick r:id="rId9"/>
              </a:rPr>
              <a:t>é</a:t>
            </a: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9"/>
              </a:rPr>
              <a:t>e du D</a:t>
            </a:r>
            <a:r>
              <a:rPr lang="fr-BE" sz="600" smtClean="0">
                <a:ea typeface="Times New Roman" pitchFamily="18" charset="0"/>
                <a:cs typeface="Arial" pitchFamily="34" charset="0"/>
                <a:hlinkClick r:id="rId9"/>
              </a:rPr>
              <a:t>é</a:t>
            </a: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9"/>
              </a:rPr>
              <a:t>sert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500389" y="2186432"/>
            <a:ext cx="933269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0"/>
              </a:rPr>
              <a:t>6 La Fin du Monde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00389" y="1928829"/>
            <a:ext cx="126348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1"/>
              </a:rPr>
              <a:t>7 L'Orgueilleux </a:t>
            </a:r>
            <a:r>
              <a:rPr lang="fr-BE" sz="600" dirty="0" err="1" smtClean="0">
                <a:latin typeface="Arial" pitchFamily="34" charset="0"/>
                <a:ea typeface="Times New Roman" pitchFamily="18" charset="0"/>
                <a:cs typeface="Arial" pitchFamily="34" charset="0"/>
                <a:hlinkClick r:id="rId11"/>
              </a:rPr>
              <a:t>Sous-Marin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76264" y="4171032"/>
            <a:ext cx="949299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2"/>
              </a:rPr>
              <a:t>8 Les Marionnettes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18579" y="5310808"/>
            <a:ext cx="103425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3"/>
              </a:rPr>
              <a:t>9 L'Idylle aux Cerises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564285" y="4018782"/>
            <a:ext cx="1101584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4"/>
              </a:rPr>
              <a:t>10 La Danse du Gorille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241271" y="3750986"/>
            <a:ext cx="1350050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5"/>
              </a:rPr>
              <a:t>11 Les Tendres Retrouvailles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646370" y="2164214"/>
            <a:ext cx="58221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6"/>
              </a:rPr>
              <a:t>12 </a:t>
            </a:r>
            <a:r>
              <a:rPr lang="fr-BE" sz="600" dirty="0" err="1" smtClean="0">
                <a:latin typeface="Arial" pitchFamily="34" charset="0"/>
                <a:ea typeface="Times New Roman" pitchFamily="18" charset="0"/>
                <a:cs typeface="Arial" pitchFamily="34" charset="0"/>
                <a:hlinkClick r:id="rId16"/>
              </a:rPr>
              <a:t>Airship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037141" y="5112402"/>
            <a:ext cx="1107996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7"/>
              </a:rPr>
              <a:t>13 Un duel au FarWest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15118" y="2137354"/>
            <a:ext cx="109998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8"/>
              </a:rPr>
              <a:t>15 L'</a:t>
            </a:r>
            <a:r>
              <a:rPr lang="fr-BE" sz="600" smtClean="0">
                <a:ea typeface="Times New Roman" pitchFamily="18" charset="0"/>
                <a:cs typeface="Arial" pitchFamily="34" charset="0"/>
                <a:hlinkClick r:id="rId18"/>
              </a:rPr>
              <a:t>î</a:t>
            </a: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8"/>
              </a:rPr>
              <a:t>le du Vieux Pirate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15118" y="1192250"/>
            <a:ext cx="98616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9"/>
              </a:rPr>
              <a:t>18 La Ville en Sucre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654023" y="5980638"/>
            <a:ext cx="1491114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20"/>
              </a:rPr>
              <a:t>16 Overdose au Carnaval de Rio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765454" y="4228876"/>
            <a:ext cx="82586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21"/>
              </a:rPr>
              <a:t>19 Kawaii Kitten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500389" y="1172748"/>
            <a:ext cx="893193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22"/>
              </a:rPr>
              <a:t>17 L'Envol d'Icare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15118" y="1381270"/>
            <a:ext cx="1202573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23"/>
              </a:rPr>
              <a:t>20 Le Vampire Amoureux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941919" y="5296564"/>
            <a:ext cx="107112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24"/>
              </a:rPr>
              <a:t>23 Cavaliers au Galop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815118" y="2420888"/>
            <a:ext cx="71045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25"/>
              </a:rPr>
              <a:t>24 Cendrillon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069751" y="3846564"/>
            <a:ext cx="1521570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26"/>
              </a:rPr>
              <a:t>25 Th</a:t>
            </a:r>
            <a:r>
              <a:rPr lang="fr-BE" sz="600" smtClean="0">
                <a:ea typeface="Times New Roman" pitchFamily="18" charset="0"/>
                <a:cs typeface="Arial" pitchFamily="34" charset="0"/>
                <a:hlinkClick r:id="rId26"/>
              </a:rPr>
              <a:t>é</a:t>
            </a: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26"/>
              </a:rPr>
              <a:t>, Speculos &amp; Comm</a:t>
            </a:r>
            <a:r>
              <a:rPr lang="fr-BE" sz="600" smtClean="0">
                <a:ea typeface="Times New Roman" pitchFamily="18" charset="0"/>
                <a:cs typeface="Arial" pitchFamily="34" charset="0"/>
                <a:hlinkClick r:id="rId26"/>
              </a:rPr>
              <a:t>é</a:t>
            </a: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26"/>
              </a:rPr>
              <a:t>rages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397868" y="1097386"/>
            <a:ext cx="1221809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27"/>
              </a:rPr>
              <a:t>26 Les 7 P</a:t>
            </a:r>
            <a:r>
              <a:rPr lang="fr-BE" sz="600" smtClean="0">
                <a:ea typeface="Times New Roman" pitchFamily="18" charset="0"/>
                <a:cs typeface="Arial" pitchFamily="34" charset="0"/>
                <a:hlinkClick r:id="rId27"/>
              </a:rPr>
              <a:t>é</a:t>
            </a: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27"/>
              </a:rPr>
              <a:t>ch</a:t>
            </a:r>
            <a:r>
              <a:rPr lang="fr-BE" sz="600" smtClean="0">
                <a:ea typeface="Times New Roman" pitchFamily="18" charset="0"/>
                <a:cs typeface="Arial" pitchFamily="34" charset="0"/>
                <a:hlinkClick r:id="rId27"/>
              </a:rPr>
              <a:t>é</a:t>
            </a: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27"/>
              </a:rPr>
              <a:t>s Capitaux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815118" y="1759310"/>
            <a:ext cx="1319592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28"/>
              </a:rPr>
              <a:t>27 Le Secret de L'Alchimiste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579" y="4945968"/>
            <a:ext cx="1059906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29"/>
              </a:rPr>
              <a:t>28 6 Mois de Cachot !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76264" y="3940914"/>
            <a:ext cx="1463862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30"/>
              </a:rPr>
              <a:t>29 En Vacances </a:t>
            </a:r>
            <a:r>
              <a:rPr lang="fr-BE" sz="600" dirty="0" smtClean="0">
                <a:ea typeface="Times New Roman" pitchFamily="18" charset="0"/>
                <a:cs typeface="Arial" pitchFamily="34" charset="0"/>
                <a:hlinkClick r:id="rId30"/>
              </a:rPr>
              <a:t>à</a:t>
            </a: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30"/>
              </a:rPr>
              <a:t> Costa </a:t>
            </a:r>
            <a:r>
              <a:rPr lang="fr-BE" sz="600" dirty="0" err="1" smtClean="0">
                <a:latin typeface="Arial" pitchFamily="34" charset="0"/>
                <a:ea typeface="Times New Roman" pitchFamily="18" charset="0"/>
                <a:cs typeface="Arial" pitchFamily="34" charset="0"/>
                <a:hlinkClick r:id="rId30"/>
              </a:rPr>
              <a:t>del</a:t>
            </a: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30"/>
              </a:rPr>
              <a:t> Sol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564285" y="4108367"/>
            <a:ext cx="1112805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31"/>
              </a:rPr>
              <a:t>30 L'infiltration du Ninja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818579" y="5584438"/>
            <a:ext cx="1337226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32"/>
              </a:rPr>
              <a:t>31 La Migration du Troupeau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644405" y="5884162"/>
            <a:ext cx="1500732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33"/>
              </a:rPr>
              <a:t>32 Lundi 6h30, Putain de R</a:t>
            </a:r>
            <a:r>
              <a:rPr lang="fr-BE" sz="600" smtClean="0">
                <a:ea typeface="Times New Roman" pitchFamily="18" charset="0"/>
                <a:cs typeface="Arial" pitchFamily="34" charset="0"/>
                <a:hlinkClick r:id="rId33"/>
              </a:rPr>
              <a:t>é</a:t>
            </a: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33"/>
              </a:rPr>
              <a:t>veil !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450716" y="4726522"/>
            <a:ext cx="69442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34"/>
              </a:rPr>
              <a:t>33 Au Loup !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15118" y="2326376"/>
            <a:ext cx="952505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35"/>
              </a:rPr>
              <a:t>34 L'Usine </a:t>
            </a:r>
            <a:r>
              <a:rPr lang="fr-BE" sz="600" smtClean="0">
                <a:ea typeface="Times New Roman" pitchFamily="18" charset="0"/>
                <a:cs typeface="Arial" pitchFamily="34" charset="0"/>
                <a:hlinkClick r:id="rId35"/>
              </a:rPr>
              <a:t>à</a:t>
            </a: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35"/>
              </a:rPr>
              <a:t> Rêves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287210" y="5015932"/>
            <a:ext cx="85792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36"/>
              </a:rPr>
              <a:t>36 Les Pompiers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2887282" y="4324454"/>
            <a:ext cx="704039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37"/>
              </a:rPr>
              <a:t>37 First Love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397868" y="2335588"/>
            <a:ext cx="106631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38"/>
              </a:rPr>
              <a:t>38 Aliens in the Abyss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397868" y="1362715"/>
            <a:ext cx="1141659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39"/>
              </a:rPr>
              <a:t>39 Le Po</a:t>
            </a:r>
            <a:r>
              <a:rPr lang="fr-BE" sz="600" smtClean="0">
                <a:ea typeface="Times New Roman" pitchFamily="18" charset="0"/>
                <a:cs typeface="Arial" pitchFamily="34" charset="0"/>
                <a:hlinkClick r:id="rId39"/>
              </a:rPr>
              <a:t>è</a:t>
            </a: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39"/>
              </a:rPr>
              <a:t>me Satanique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397868" y="1185829"/>
            <a:ext cx="1027845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40"/>
              </a:rPr>
              <a:t>40 L'Eveil de Cthulhu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411736" y="5757263"/>
            <a:ext cx="1688283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41"/>
              </a:rPr>
              <a:t>41 De l'Afrique aux Champs de Coton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941919" y="4726499"/>
            <a:ext cx="1285929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42"/>
              </a:rPr>
              <a:t>42 Au Cœur des Croisades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888062" y="5594752"/>
            <a:ext cx="1257075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43"/>
              </a:rPr>
              <a:t>45 Carton, Sir</a:t>
            </a:r>
            <a:r>
              <a:rPr lang="fr-BE" sz="600" smtClean="0">
                <a:ea typeface="Times New Roman" pitchFamily="18" charset="0"/>
                <a:cs typeface="Arial" pitchFamily="34" charset="0"/>
                <a:hlinkClick r:id="rId43"/>
              </a:rPr>
              <a:t>è</a:t>
            </a: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43"/>
              </a:rPr>
              <a:t>ne et Billard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815118" y="1948332"/>
            <a:ext cx="1140056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44"/>
              </a:rPr>
              <a:t>46 La Reine des Neiges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443250" y="3464252"/>
            <a:ext cx="114807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45"/>
              </a:rPr>
              <a:t>47 A Bord du Train n°87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564285" y="2675007"/>
            <a:ext cx="1534394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46"/>
              </a:rPr>
              <a:t>48 Une Filature Bien Peu Discr</a:t>
            </a:r>
            <a:r>
              <a:rPr lang="fr-BE" sz="600" smtClean="0">
                <a:ea typeface="Times New Roman" pitchFamily="18" charset="0"/>
                <a:cs typeface="Arial" pitchFamily="34" charset="0"/>
                <a:hlinkClick r:id="rId46"/>
              </a:rPr>
              <a:t>è</a:t>
            </a: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46"/>
              </a:rPr>
              <a:t>te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2411736" y="4797153"/>
            <a:ext cx="1316386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47"/>
              </a:rPr>
              <a:t>49 Sailing the Sea at Sunset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2411736" y="4893164"/>
            <a:ext cx="1080745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48"/>
              </a:rPr>
              <a:t>51 Le Clown D</a:t>
            </a:r>
            <a:r>
              <a:rPr lang="fr-BE" sz="600" smtClean="0">
                <a:ea typeface="Times New Roman" pitchFamily="18" charset="0"/>
                <a:cs typeface="Arial" pitchFamily="34" charset="0"/>
                <a:hlinkClick r:id="rId48"/>
              </a:rPr>
              <a:t>é</a:t>
            </a: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48"/>
              </a:rPr>
              <a:t>pressif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397868" y="1981816"/>
            <a:ext cx="1635384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49"/>
              </a:rPr>
              <a:t>54 A la Recherche du Temple Perdu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2411736" y="5373219"/>
            <a:ext cx="129554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50"/>
              </a:rPr>
              <a:t>56 On a March</a:t>
            </a:r>
            <a:r>
              <a:rPr lang="fr-BE" sz="600" smtClean="0">
                <a:ea typeface="Times New Roman" pitchFamily="18" charset="0"/>
                <a:cs typeface="Arial" pitchFamily="34" charset="0"/>
                <a:hlinkClick r:id="rId50"/>
              </a:rPr>
              <a:t>é</a:t>
            </a: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50"/>
              </a:rPr>
              <a:t> sur la Lune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776264" y="2943736"/>
            <a:ext cx="1257075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51"/>
              </a:rPr>
              <a:t>57 Vers un Monde Meilleur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776264" y="4247738"/>
            <a:ext cx="1438214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52"/>
              </a:rPr>
              <a:t>58 Le M</a:t>
            </a:r>
            <a:r>
              <a:rPr lang="fr-BE" sz="600" dirty="0" smtClean="0">
                <a:ea typeface="Times New Roman" pitchFamily="18" charset="0"/>
                <a:cs typeface="Arial" pitchFamily="34" charset="0"/>
                <a:hlinkClick r:id="rId52"/>
              </a:rPr>
              <a:t>é</a:t>
            </a: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52"/>
              </a:rPr>
              <a:t>nestrel et la Princesse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3941919" y="5524590"/>
            <a:ext cx="772969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53"/>
              </a:rPr>
              <a:t>59 Chute Libre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2411736" y="5277208"/>
            <a:ext cx="1281120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54"/>
              </a:rPr>
              <a:t>61 L'Ascension de l'Everest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4968212" y="5208872"/>
            <a:ext cx="1176925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55"/>
              </a:rPr>
              <a:t>62 La Tempête du Si</a:t>
            </a:r>
            <a:r>
              <a:rPr lang="fr-BE" sz="600" dirty="0" smtClean="0">
                <a:ea typeface="Times New Roman" pitchFamily="18" charset="0"/>
                <a:cs typeface="Arial" pitchFamily="34" charset="0"/>
                <a:hlinkClick r:id="rId55"/>
              </a:rPr>
              <a:t>è</a:t>
            </a: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55"/>
              </a:rPr>
              <a:t>cle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3941919" y="5410577"/>
            <a:ext cx="140294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56"/>
              </a:rPr>
              <a:t>64 Sur le Chemin de la Guerre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776264" y="3557384"/>
            <a:ext cx="1205779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57"/>
              </a:rPr>
              <a:t>65 La Valse Sentimentale</a:t>
            </a:r>
            <a:endParaRPr lang="fr-BE" sz="60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815118" y="1286760"/>
            <a:ext cx="79861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58"/>
              </a:rPr>
              <a:t>70 Mystic Cave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776264" y="2867030"/>
            <a:ext cx="81144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59"/>
              </a:rPr>
              <a:t>67 Cosmogonie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18579" y="5402018"/>
            <a:ext cx="77938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60"/>
              </a:rPr>
              <a:t>68 Grand Nord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583433" y="2585422"/>
            <a:ext cx="1837362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61"/>
              </a:rPr>
              <a:t>69 (Sp</a:t>
            </a:r>
            <a:r>
              <a:rPr lang="fr-BE" sz="600" dirty="0" smtClean="0">
                <a:ea typeface="Times New Roman" pitchFamily="18" charset="0"/>
                <a:cs typeface="Arial" pitchFamily="34" charset="0"/>
                <a:hlinkClick r:id="rId61"/>
              </a:rPr>
              <a:t>é</a:t>
            </a: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61"/>
              </a:rPr>
              <a:t>ciale IRL) Un </a:t>
            </a:r>
            <a:r>
              <a:rPr lang="fr-BE" sz="600" dirty="0" err="1" smtClean="0">
                <a:latin typeface="Arial" pitchFamily="34" charset="0"/>
                <a:ea typeface="Times New Roman" pitchFamily="18" charset="0"/>
                <a:cs typeface="Arial" pitchFamily="34" charset="0"/>
                <a:hlinkClick r:id="rId61"/>
              </a:rPr>
              <a:t>Boeuf</a:t>
            </a: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61"/>
              </a:rPr>
              <a:t> dans le M</a:t>
            </a:r>
            <a:r>
              <a:rPr lang="fr-BE" sz="600" dirty="0" smtClean="0">
                <a:ea typeface="Times New Roman" pitchFamily="18" charset="0"/>
                <a:cs typeface="Arial" pitchFamily="34" charset="0"/>
                <a:hlinkClick r:id="rId61"/>
              </a:rPr>
              <a:t>é</a:t>
            </a: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61"/>
              </a:rPr>
              <a:t>tro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564285" y="2854177"/>
            <a:ext cx="1603324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62"/>
              </a:rPr>
              <a:t>72 Dr </a:t>
            </a:r>
            <a:r>
              <a:rPr lang="fr-BE" sz="600" dirty="0" err="1" smtClean="0">
                <a:latin typeface="Arial" pitchFamily="34" charset="0"/>
                <a:ea typeface="Times New Roman" pitchFamily="18" charset="0"/>
                <a:cs typeface="Arial" pitchFamily="34" charset="0"/>
                <a:hlinkClick r:id="rId62"/>
              </a:rPr>
              <a:t>Jekyll</a:t>
            </a: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62"/>
              </a:rPr>
              <a:t> et Mr </a:t>
            </a:r>
            <a:r>
              <a:rPr lang="fr-BE" sz="600" dirty="0" err="1" smtClean="0">
                <a:latin typeface="Arial" pitchFamily="34" charset="0"/>
                <a:ea typeface="Times New Roman" pitchFamily="18" charset="0"/>
                <a:cs typeface="Arial" pitchFamily="34" charset="0"/>
                <a:hlinkClick r:id="rId62"/>
              </a:rPr>
              <a:t>Hyde</a:t>
            </a: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62"/>
              </a:rPr>
              <a:t> / A la Plage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2411736" y="5085186"/>
            <a:ext cx="1406154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63"/>
              </a:rPr>
              <a:t>75 P</a:t>
            </a:r>
            <a:r>
              <a:rPr lang="fr-BE" sz="600" smtClean="0">
                <a:ea typeface="Times New Roman" pitchFamily="18" charset="0"/>
                <a:cs typeface="Arial" pitchFamily="34" charset="0"/>
                <a:hlinkClick r:id="rId63"/>
              </a:rPr>
              <a:t>é</a:t>
            </a: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63"/>
              </a:rPr>
              <a:t>tanque, Pastis et Cigales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76264" y="3097148"/>
            <a:ext cx="1016625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64"/>
              </a:rPr>
              <a:t>76 La Cit</a:t>
            </a:r>
            <a:r>
              <a:rPr lang="fr-BE" sz="600" smtClean="0">
                <a:ea typeface="Times New Roman" pitchFamily="18" charset="0"/>
                <a:cs typeface="Arial" pitchFamily="34" charset="0"/>
                <a:hlinkClick r:id="rId64"/>
              </a:rPr>
              <a:t>é</a:t>
            </a: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64"/>
              </a:rPr>
              <a:t> Aquatique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564285" y="3212517"/>
            <a:ext cx="1556836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65"/>
              </a:rPr>
              <a:t>77 Le Morceau Cach</a:t>
            </a:r>
            <a:r>
              <a:rPr lang="fr-BE" sz="600" dirty="0" smtClean="0">
                <a:ea typeface="Times New Roman" pitchFamily="18" charset="0"/>
                <a:cs typeface="Arial" pitchFamily="34" charset="0"/>
                <a:hlinkClick r:id="rId65"/>
              </a:rPr>
              <a:t>é</a:t>
            </a: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65"/>
              </a:rPr>
              <a:t> des Beatles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818579" y="5858068"/>
            <a:ext cx="817853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66"/>
              </a:rPr>
              <a:t>78 L'Humiliation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2397868" y="920500"/>
            <a:ext cx="2105063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67"/>
              </a:rPr>
              <a:t>79 A La Recherche Des Myst</a:t>
            </a:r>
            <a:r>
              <a:rPr lang="fr-BE" sz="600" smtClean="0">
                <a:ea typeface="Times New Roman" pitchFamily="18" charset="0"/>
                <a:cs typeface="Arial" pitchFamily="34" charset="0"/>
                <a:hlinkClick r:id="rId67"/>
              </a:rPr>
              <a:t>é</a:t>
            </a: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67"/>
              </a:rPr>
              <a:t>rieuses Cit</a:t>
            </a:r>
            <a:r>
              <a:rPr lang="fr-BE" sz="600" smtClean="0">
                <a:ea typeface="Times New Roman" pitchFamily="18" charset="0"/>
                <a:cs typeface="Arial" pitchFamily="34" charset="0"/>
                <a:hlinkClick r:id="rId67"/>
              </a:rPr>
              <a:t>é</a:t>
            </a: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67"/>
              </a:rPr>
              <a:t>s d'Or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815118" y="1003230"/>
            <a:ext cx="1032655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68"/>
              </a:rPr>
              <a:t>80 La Maison Hant</a:t>
            </a:r>
            <a:r>
              <a:rPr lang="fr-BE" sz="600" smtClean="0">
                <a:ea typeface="Times New Roman" pitchFamily="18" charset="0"/>
                <a:cs typeface="Arial" pitchFamily="34" charset="0"/>
                <a:hlinkClick r:id="rId68"/>
              </a:rPr>
              <a:t>é</a:t>
            </a: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68"/>
              </a:rPr>
              <a:t>e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3564285" y="3660442"/>
            <a:ext cx="1369286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69"/>
              </a:rPr>
              <a:t>81 La Musique Aphrodisiaque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3564285" y="3570857"/>
            <a:ext cx="1611339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70"/>
              </a:rPr>
              <a:t>82 Les Fastes de la Vie de Château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3941919" y="4581128"/>
            <a:ext cx="1566582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71"/>
              </a:rPr>
              <a:t>83 Panne d'Essence sur la Route 66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815118" y="1570290"/>
            <a:ext cx="997389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72"/>
              </a:rPr>
              <a:t>84 Le Livre Magique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2397868" y="1804930"/>
            <a:ext cx="1582484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73"/>
              </a:rPr>
              <a:t>85 Dark Side Of The F</a:t>
            </a:r>
            <a:r>
              <a:rPr lang="fr-BE" sz="600" smtClean="0">
                <a:ea typeface="Times New Roman" pitchFamily="18" charset="0"/>
                <a:cs typeface="Arial" pitchFamily="34" charset="0"/>
                <a:hlinkClick r:id="rId73"/>
              </a:rPr>
              <a:t>é</a:t>
            </a: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73"/>
              </a:rPr>
              <a:t>e Clochette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2355085" y="3655408"/>
            <a:ext cx="1236236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74"/>
              </a:rPr>
              <a:t>86 Promenade Dans Paris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4500389" y="836712"/>
            <a:ext cx="1366080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75"/>
              </a:rPr>
              <a:t>87 La Saint-Valentin En Enfer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818579" y="5766858"/>
            <a:ext cx="673582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76"/>
              </a:rPr>
              <a:t>88 Le Coma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3941919" y="5866629"/>
            <a:ext cx="715260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77"/>
              </a:rPr>
              <a:t>91 La Guerre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815118" y="1664800"/>
            <a:ext cx="119455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78"/>
              </a:rPr>
              <a:t>92 Bienvenue Au Paradis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4500389" y="1508784"/>
            <a:ext cx="121219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79"/>
              </a:rPr>
              <a:t>97 Vous Etes Une Fourmi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776264" y="4324454"/>
            <a:ext cx="1923925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80"/>
              </a:rPr>
              <a:t>95 Survol Des Plaines De Nouvelle-Z</a:t>
            </a:r>
            <a:r>
              <a:rPr lang="fr-BE" sz="600" dirty="0" smtClean="0">
                <a:ea typeface="Times New Roman" pitchFamily="18" charset="0"/>
                <a:cs typeface="Arial" pitchFamily="34" charset="0"/>
                <a:hlinkClick r:id="rId80"/>
              </a:rPr>
              <a:t>é</a:t>
            </a: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80"/>
              </a:rPr>
              <a:t>lande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815118" y="1853821"/>
            <a:ext cx="93487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81"/>
              </a:rPr>
              <a:t>98 L'Oasis Oubli</a:t>
            </a:r>
            <a:r>
              <a:rPr lang="fr-BE" sz="600" smtClean="0">
                <a:ea typeface="Times New Roman" pitchFamily="18" charset="0"/>
                <a:cs typeface="Arial" pitchFamily="34" charset="0"/>
                <a:hlinkClick r:id="rId81"/>
              </a:rPr>
              <a:t>é</a:t>
            </a: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81"/>
              </a:rPr>
              <a:t>e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4825545" y="5787692"/>
            <a:ext cx="1319592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82"/>
              </a:rPr>
              <a:t>96 J'Ai Un Avion A Prendre !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3582504" y="2511965"/>
            <a:ext cx="2161169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83"/>
              </a:rPr>
              <a:t>99 Le/La -instrument de votre choix-, c'est super !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2092193" y="2890784"/>
            <a:ext cx="149912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84"/>
              </a:rPr>
              <a:t>100 L'Hymne Des Noctaventures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815118" y="1097740"/>
            <a:ext cx="166904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85"/>
              </a:rPr>
              <a:t>101 Myst</a:t>
            </a:r>
            <a:r>
              <a:rPr lang="fr-BE" sz="600" dirty="0" smtClean="0">
                <a:ea typeface="Times New Roman" pitchFamily="18" charset="0"/>
                <a:cs typeface="Arial" pitchFamily="34" charset="0"/>
                <a:hlinkClick r:id="rId85"/>
              </a:rPr>
              <a:t>è</a:t>
            </a: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85"/>
              </a:rPr>
              <a:t>res De La Forêt Enchant</a:t>
            </a:r>
            <a:r>
              <a:rPr lang="fr-BE" sz="600" dirty="0" smtClean="0">
                <a:ea typeface="Times New Roman" pitchFamily="18" charset="0"/>
                <a:cs typeface="Arial" pitchFamily="34" charset="0"/>
                <a:hlinkClick r:id="rId85"/>
              </a:rPr>
              <a:t>é</a:t>
            </a: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85"/>
              </a:rPr>
              <a:t>e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2397868" y="1274272"/>
            <a:ext cx="1314784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86"/>
              </a:rPr>
              <a:t>102 Les Fun</a:t>
            </a:r>
            <a:r>
              <a:rPr lang="fr-BE" sz="600" smtClean="0">
                <a:ea typeface="Times New Roman" pitchFamily="18" charset="0"/>
                <a:cs typeface="Arial" pitchFamily="34" charset="0"/>
                <a:hlinkClick r:id="rId86"/>
              </a:rPr>
              <a:t>é</a:t>
            </a: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86"/>
              </a:rPr>
              <a:t>railles d'Achille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2411736" y="5853274"/>
            <a:ext cx="1872629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87"/>
              </a:rPr>
              <a:t>103 L'Histoire De La Musique En 4 Etapes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4500389" y="1256757"/>
            <a:ext cx="1492716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88"/>
              </a:rPr>
              <a:t>105 La Tribu Oubli</a:t>
            </a:r>
            <a:r>
              <a:rPr lang="fr-BE" sz="600" smtClean="0">
                <a:ea typeface="Times New Roman" pitchFamily="18" charset="0"/>
                <a:cs typeface="Arial" pitchFamily="34" charset="0"/>
                <a:hlinkClick r:id="rId88"/>
              </a:rPr>
              <a:t>é</a:t>
            </a: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88"/>
              </a:rPr>
              <a:t>e (Chapitre I)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4500389" y="1424775"/>
            <a:ext cx="1728192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89"/>
              </a:rPr>
              <a:t>106 La Chasse Au </a:t>
            </a:r>
            <a:r>
              <a:rPr lang="fr-BE" sz="600" dirty="0" err="1" smtClean="0">
                <a:latin typeface="Arial" pitchFamily="34" charset="0"/>
                <a:ea typeface="Times New Roman" pitchFamily="18" charset="0"/>
                <a:cs typeface="Arial" pitchFamily="34" charset="0"/>
                <a:hlinkClick r:id="rId89"/>
              </a:rPr>
              <a:t>Grabatouka</a:t>
            </a: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89"/>
              </a:rPr>
              <a:t> (Chapitre II)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2397868" y="836712"/>
            <a:ext cx="226247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90"/>
              </a:rPr>
              <a:t>107 Le Caillou Qui Voulait Devenir Golem De Pierre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3564285" y="2943762"/>
            <a:ext cx="1580882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91"/>
              </a:rPr>
              <a:t>108 Pr</a:t>
            </a:r>
            <a:r>
              <a:rPr lang="fr-BE" sz="600" dirty="0" smtClean="0">
                <a:ea typeface="Times New Roman" pitchFamily="18" charset="0"/>
                <a:cs typeface="Arial" pitchFamily="34" charset="0"/>
                <a:hlinkClick r:id="rId91"/>
              </a:rPr>
              <a:t>é</a:t>
            </a: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91"/>
              </a:rPr>
              <a:t>s</a:t>
            </a:r>
            <a:r>
              <a:rPr lang="fr-BE" sz="600" dirty="0" smtClean="0">
                <a:ea typeface="Times New Roman" pitchFamily="18" charset="0"/>
                <a:cs typeface="Arial" pitchFamily="34" charset="0"/>
                <a:hlinkClick r:id="rId91"/>
              </a:rPr>
              <a:t>é</a:t>
            </a: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91"/>
              </a:rPr>
              <a:t>lections Pour l'Eurovision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2230051" y="3942142"/>
            <a:ext cx="1361270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92"/>
              </a:rPr>
              <a:t>109 Ma Sœur Joue Du Piano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2411736" y="5661252"/>
            <a:ext cx="158408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93"/>
              </a:rPr>
              <a:t>110 Les Jazzmen Font Leur Entr</a:t>
            </a:r>
            <a:r>
              <a:rPr lang="fr-BE" sz="600" smtClean="0">
                <a:ea typeface="Times New Roman" pitchFamily="18" charset="0"/>
                <a:cs typeface="Arial" pitchFamily="34" charset="0"/>
                <a:hlinkClick r:id="rId93"/>
              </a:rPr>
              <a:t>é</a:t>
            </a: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93"/>
              </a:rPr>
              <a:t>e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776264" y="2636912"/>
            <a:ext cx="190949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94"/>
              </a:rPr>
              <a:t>111 Incantation Des Druides A Stonehenge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4500389" y="2096847"/>
            <a:ext cx="1120820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95"/>
              </a:rPr>
              <a:t>112 Les Extraterrestres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776264" y="3173854"/>
            <a:ext cx="129073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96"/>
              </a:rPr>
              <a:t>113 L'Ermite De L'Himalaya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5338506" y="4533582"/>
            <a:ext cx="80663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97"/>
              </a:rPr>
              <a:t>114 Le </a:t>
            </a:r>
            <a:r>
              <a:rPr lang="fr-BE" sz="600" dirty="0" err="1" smtClean="0">
                <a:latin typeface="Arial" pitchFamily="34" charset="0"/>
                <a:ea typeface="Times New Roman" pitchFamily="18" charset="0"/>
                <a:cs typeface="Arial" pitchFamily="34" charset="0"/>
                <a:hlinkClick r:id="rId97"/>
              </a:rPr>
              <a:t>Hold</a:t>
            </a: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97"/>
              </a:rPr>
              <a:t> Up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818579" y="5493228"/>
            <a:ext cx="947695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98"/>
              </a:rPr>
              <a:t>115 La Nuit Tombe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2397868" y="2158702"/>
            <a:ext cx="1582484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99"/>
              </a:rPr>
              <a:t>116 Chevaliers De La Table Ronde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3941919" y="4840512"/>
            <a:ext cx="1368152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00"/>
              </a:rPr>
              <a:t>120 </a:t>
            </a:r>
            <a:r>
              <a:rPr lang="fr-BE" sz="600" dirty="0" err="1" smtClean="0">
                <a:latin typeface="Arial" pitchFamily="34" charset="0"/>
                <a:ea typeface="Times New Roman" pitchFamily="18" charset="0"/>
                <a:cs typeface="Arial" pitchFamily="34" charset="0"/>
                <a:hlinkClick r:id="rId100"/>
              </a:rPr>
              <a:t>Criminal</a:t>
            </a: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00"/>
              </a:rPr>
              <a:t> Investigation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818579" y="5128388"/>
            <a:ext cx="718466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01"/>
              </a:rPr>
              <a:t>118 La Pri</a:t>
            </a:r>
            <a:r>
              <a:rPr lang="fr-BE" sz="600" smtClean="0">
                <a:ea typeface="Times New Roman" pitchFamily="18" charset="0"/>
                <a:cs typeface="Arial" pitchFamily="34" charset="0"/>
                <a:hlinkClick r:id="rId101"/>
              </a:rPr>
              <a:t>è</a:t>
            </a: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01"/>
              </a:rPr>
              <a:t>re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4500389" y="1760811"/>
            <a:ext cx="1497526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02"/>
              </a:rPr>
              <a:t>121 Tintin The Secret Of Unicorn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1" name="Rectangle 120"/>
          <p:cNvSpPr/>
          <p:nvPr/>
        </p:nvSpPr>
        <p:spPr>
          <a:xfrm>
            <a:off x="3941919" y="5068538"/>
            <a:ext cx="1104790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03"/>
              </a:rPr>
              <a:t>119 Un Hiver Nucl</a:t>
            </a:r>
            <a:r>
              <a:rPr lang="fr-BE" sz="600" dirty="0" smtClean="0">
                <a:ea typeface="Times New Roman" pitchFamily="18" charset="0"/>
                <a:cs typeface="Arial" pitchFamily="34" charset="0"/>
                <a:hlinkClick r:id="rId103"/>
              </a:rPr>
              <a:t>é</a:t>
            </a: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03"/>
              </a:rPr>
              <a:t>aire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776264" y="2790324"/>
            <a:ext cx="1417376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04"/>
              </a:rPr>
              <a:t>122 Nuit Sur Les Terres Celtes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2411736" y="5949280"/>
            <a:ext cx="1728192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05"/>
              </a:rPr>
              <a:t>123 La Grande Exposition Universelle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2063339" y="3273096"/>
            <a:ext cx="1527982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06"/>
              </a:rPr>
              <a:t>125 Souvenirs d'Un Monde Perdu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2397868" y="1716487"/>
            <a:ext cx="1702710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07"/>
              </a:rPr>
              <a:t>126 Pendant Cette Nuit d'Halloween...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3564285" y="4287537"/>
            <a:ext cx="85953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08"/>
              </a:rPr>
              <a:t>127 Gotham City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776264" y="3710796"/>
            <a:ext cx="103425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09"/>
              </a:rPr>
              <a:t>128 Valse d'Automne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4500389" y="1592793"/>
            <a:ext cx="787395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10"/>
              </a:rPr>
              <a:t>129 Epic Battle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2411736" y="5181197"/>
            <a:ext cx="97174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11"/>
              </a:rPr>
              <a:t>130 New York 2030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818579" y="5675648"/>
            <a:ext cx="90762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12"/>
              </a:rPr>
              <a:t>131 Asian Garden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2411736" y="4509120"/>
            <a:ext cx="83869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13"/>
              </a:rPr>
              <a:t>132 Architectura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818579" y="4763548"/>
            <a:ext cx="776175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14"/>
              </a:rPr>
              <a:t>133 Naissance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5158970" y="5305342"/>
            <a:ext cx="98616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15"/>
              </a:rPr>
              <a:t>136 Coup De Tabac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818579" y="5949280"/>
            <a:ext cx="1521570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16"/>
              </a:rPr>
              <a:t>137 Sous La Lumi</a:t>
            </a:r>
            <a:r>
              <a:rPr lang="fr-BE" sz="600" dirty="0" smtClean="0">
                <a:ea typeface="Times New Roman" pitchFamily="18" charset="0"/>
                <a:cs typeface="Arial" pitchFamily="34" charset="0"/>
                <a:hlinkClick r:id="rId116"/>
              </a:rPr>
              <a:t>è</a:t>
            </a: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16"/>
              </a:rPr>
              <a:t>re De La Lune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2397868" y="1008943"/>
            <a:ext cx="1120820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17"/>
              </a:rPr>
              <a:t>139 Le Rituel Mal</a:t>
            </a:r>
            <a:r>
              <a:rPr lang="fr-BE" sz="600" smtClean="0">
                <a:ea typeface="Times New Roman" pitchFamily="18" charset="0"/>
                <a:cs typeface="Arial" pitchFamily="34" charset="0"/>
                <a:hlinkClick r:id="rId117"/>
              </a:rPr>
              <a:t>é</a:t>
            </a: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17"/>
              </a:rPr>
              <a:t>fique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776264" y="2713618"/>
            <a:ext cx="2013693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18"/>
              </a:rPr>
              <a:t>140 La D</a:t>
            </a:r>
            <a:r>
              <a:rPr lang="fr-BE" sz="600" smtClean="0">
                <a:ea typeface="Times New Roman" pitchFamily="18" charset="0"/>
                <a:cs typeface="Arial" pitchFamily="34" charset="0"/>
                <a:hlinkClick r:id="rId118"/>
              </a:rPr>
              <a:t>é</a:t>
            </a: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18"/>
              </a:rPr>
              <a:t>couverte d'Une Nouvelle N</a:t>
            </a:r>
            <a:r>
              <a:rPr lang="fr-BE" sz="600" smtClean="0">
                <a:ea typeface="Times New Roman" pitchFamily="18" charset="0"/>
                <a:cs typeface="Arial" pitchFamily="34" charset="0"/>
                <a:hlinkClick r:id="rId118"/>
              </a:rPr>
              <a:t>é</a:t>
            </a: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18"/>
              </a:rPr>
              <a:t>buleuse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8" name="Rectangle 137"/>
          <p:cNvSpPr/>
          <p:nvPr/>
        </p:nvSpPr>
        <p:spPr>
          <a:xfrm>
            <a:off x="3564285" y="3839612"/>
            <a:ext cx="1345240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19"/>
              </a:rPr>
              <a:t>141 Bienvenue A La Taverne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0" name="Rectangle 139"/>
          <p:cNvSpPr/>
          <p:nvPr/>
        </p:nvSpPr>
        <p:spPr>
          <a:xfrm>
            <a:off x="3564285" y="4377111"/>
            <a:ext cx="102303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20"/>
              </a:rPr>
              <a:t>143 Le Grand Cirque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1" name="Rectangle 140"/>
          <p:cNvSpPr/>
          <p:nvPr/>
        </p:nvSpPr>
        <p:spPr>
          <a:xfrm>
            <a:off x="2397868" y="1893373"/>
            <a:ext cx="1686680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21"/>
              </a:rPr>
              <a:t>144 Exploration du Centre de la Terre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2" name="Rectangle 141"/>
          <p:cNvSpPr/>
          <p:nvPr/>
        </p:nvSpPr>
        <p:spPr>
          <a:xfrm>
            <a:off x="3564285" y="4197952"/>
            <a:ext cx="115212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22"/>
              </a:rPr>
              <a:t>145 "A Mad Tea Party"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818579" y="5037178"/>
            <a:ext cx="89479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23"/>
              </a:rPr>
              <a:t>146 L'Hiver Arrive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2397868" y="1539601"/>
            <a:ext cx="1047082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24"/>
              </a:rPr>
              <a:t>147 La Valse Etrange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3564285" y="3929197"/>
            <a:ext cx="1056700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25"/>
              </a:rPr>
              <a:t>148 Musique Erotique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6" name="Rectangle 145"/>
          <p:cNvSpPr/>
          <p:nvPr/>
        </p:nvSpPr>
        <p:spPr>
          <a:xfrm>
            <a:off x="2411736" y="5469230"/>
            <a:ext cx="872355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26"/>
              </a:rPr>
              <a:t>149 Sunset Drive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4769439" y="5691222"/>
            <a:ext cx="137569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27"/>
              </a:rPr>
              <a:t>161 Nuit Agit</a:t>
            </a:r>
            <a:r>
              <a:rPr lang="fr-BE" sz="600" dirty="0" smtClean="0">
                <a:ea typeface="Times New Roman" pitchFamily="18" charset="0"/>
                <a:cs typeface="Arial" pitchFamily="34" charset="0"/>
                <a:hlinkClick r:id="rId127"/>
              </a:rPr>
              <a:t>é</a:t>
            </a: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27"/>
              </a:rPr>
              <a:t>e: Matin Difficile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4500389" y="1844820"/>
            <a:ext cx="114646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28"/>
              </a:rPr>
              <a:t>150 Un Nouveau D</a:t>
            </a:r>
            <a:r>
              <a:rPr lang="fr-BE" sz="600" smtClean="0">
                <a:ea typeface="Times New Roman" pitchFamily="18" charset="0"/>
                <a:cs typeface="Arial" pitchFamily="34" charset="0"/>
                <a:hlinkClick r:id="rId128"/>
              </a:rPr>
              <a:t>é</a:t>
            </a: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28"/>
              </a:rPr>
              <a:t>part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2499355" y="2986362"/>
            <a:ext cx="1091966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29"/>
              </a:rPr>
              <a:t>151 Au C</a:t>
            </a:r>
            <a:r>
              <a:rPr lang="fr-BE" sz="600" dirty="0" smtClean="0">
                <a:ea typeface="Times New Roman" pitchFamily="18" charset="0"/>
                <a:cs typeface="Arial" pitchFamily="34" charset="0"/>
                <a:hlinkClick r:id="rId129"/>
              </a:rPr>
              <a:t>œ</a:t>
            </a: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29"/>
              </a:rPr>
              <a:t>ur de l'Infini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150"/>
          <p:cNvSpPr/>
          <p:nvPr/>
        </p:nvSpPr>
        <p:spPr>
          <a:xfrm>
            <a:off x="3941919" y="5182551"/>
            <a:ext cx="98777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30"/>
              </a:rPr>
              <a:t>153 La Fin du Tyran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151"/>
          <p:cNvSpPr/>
          <p:nvPr/>
        </p:nvSpPr>
        <p:spPr>
          <a:xfrm>
            <a:off x="815118" y="1475780"/>
            <a:ext cx="1229824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31"/>
              </a:rPr>
              <a:t>154 Le Palais des Nuages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152"/>
          <p:cNvSpPr/>
          <p:nvPr/>
        </p:nvSpPr>
        <p:spPr>
          <a:xfrm>
            <a:off x="4500389" y="920721"/>
            <a:ext cx="126028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32"/>
              </a:rPr>
              <a:t>156 Les Dieux M</a:t>
            </a:r>
            <a:r>
              <a:rPr lang="fr-BE" sz="600" smtClean="0">
                <a:ea typeface="Times New Roman" pitchFamily="18" charset="0"/>
                <a:cs typeface="Arial" pitchFamily="34" charset="0"/>
                <a:hlinkClick r:id="rId132"/>
              </a:rPr>
              <a:t>é</a:t>
            </a: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32"/>
              </a:rPr>
              <a:t>caniques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776264" y="3787502"/>
            <a:ext cx="1125629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33"/>
              </a:rPr>
              <a:t>155 Balade Souterraine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5" name="Rectangle 154"/>
          <p:cNvSpPr/>
          <p:nvPr/>
        </p:nvSpPr>
        <p:spPr>
          <a:xfrm>
            <a:off x="3941919" y="5980638"/>
            <a:ext cx="75854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34"/>
              </a:rPr>
              <a:t>157 Le Proc</a:t>
            </a:r>
            <a:r>
              <a:rPr lang="fr-BE" sz="600" dirty="0" smtClean="0">
                <a:ea typeface="Times New Roman" pitchFamily="18" charset="0"/>
                <a:cs typeface="Arial" pitchFamily="34" charset="0"/>
                <a:hlinkClick r:id="rId134"/>
              </a:rPr>
              <a:t>è</a:t>
            </a: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34"/>
              </a:rPr>
              <a:t>s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6" name="Rectangle 155"/>
          <p:cNvSpPr/>
          <p:nvPr/>
        </p:nvSpPr>
        <p:spPr>
          <a:xfrm>
            <a:off x="776264" y="3327266"/>
            <a:ext cx="1774845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35"/>
              </a:rPr>
              <a:t>158 Un Regard depuis le Toit du Monde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4500389" y="1340766"/>
            <a:ext cx="1662635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36"/>
              </a:rPr>
              <a:t>159 D</a:t>
            </a:r>
            <a:r>
              <a:rPr lang="fr-BE" sz="600" smtClean="0">
                <a:ea typeface="Times New Roman" pitchFamily="18" charset="0"/>
                <a:cs typeface="Arial" pitchFamily="34" charset="0"/>
                <a:hlinkClick r:id="rId136"/>
              </a:rPr>
              <a:t>é</a:t>
            </a: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36"/>
              </a:rPr>
              <a:t>collage de la Machine G</a:t>
            </a:r>
            <a:r>
              <a:rPr lang="fr-BE" sz="600" smtClean="0">
                <a:ea typeface="Times New Roman" pitchFamily="18" charset="0"/>
                <a:cs typeface="Arial" pitchFamily="34" charset="0"/>
                <a:hlinkClick r:id="rId136"/>
              </a:rPr>
              <a:t>é</a:t>
            </a: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36"/>
              </a:rPr>
              <a:t>niale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8" name="Rectangle 157"/>
          <p:cNvSpPr/>
          <p:nvPr/>
        </p:nvSpPr>
        <p:spPr>
          <a:xfrm>
            <a:off x="2411736" y="4605131"/>
            <a:ext cx="90762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37"/>
              </a:rPr>
              <a:t>160 Tempus Fugit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5207060" y="5498282"/>
            <a:ext cx="93807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38"/>
              </a:rPr>
              <a:t>162 Lame de Fond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776264" y="3864208"/>
            <a:ext cx="817853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BE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39"/>
              </a:rPr>
              <a:t>163 </a:t>
            </a:r>
            <a:r>
              <a:rPr lang="fr-BE" sz="600" u="sng" dirty="0" err="1" smtClean="0">
                <a:latin typeface="Arial" pitchFamily="34" charset="0"/>
                <a:ea typeface="Times New Roman" pitchFamily="18" charset="0"/>
                <a:cs typeface="Arial" pitchFamily="34" charset="0"/>
                <a:hlinkClick r:id="rId139"/>
              </a:rPr>
              <a:t>D</a:t>
            </a:r>
            <a:r>
              <a:rPr lang="fr-BE" sz="600" u="sng" dirty="0" err="1" smtClean="0">
                <a:ea typeface="Times New Roman" pitchFamily="18" charset="0"/>
                <a:cs typeface="Arial" pitchFamily="34" charset="0"/>
                <a:hlinkClick r:id="rId139"/>
              </a:rPr>
              <a:t>é</a:t>
            </a:r>
            <a:r>
              <a:rPr lang="fr-BE" sz="600" u="sng" dirty="0" err="1" smtClean="0">
                <a:latin typeface="Arial" pitchFamily="34" charset="0"/>
                <a:ea typeface="Times New Roman" pitchFamily="18" charset="0"/>
                <a:cs typeface="Arial" pitchFamily="34" charset="0"/>
                <a:hlinkClick r:id="rId139"/>
              </a:rPr>
              <a:t>corporation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1" name="Rectangle 160"/>
          <p:cNvSpPr/>
          <p:nvPr/>
        </p:nvSpPr>
        <p:spPr>
          <a:xfrm>
            <a:off x="818579" y="4581128"/>
            <a:ext cx="1172116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40"/>
              </a:rPr>
              <a:t>164 Les Trois Ages de la Vie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1" name="Rectangle 240"/>
          <p:cNvSpPr/>
          <p:nvPr/>
        </p:nvSpPr>
        <p:spPr>
          <a:xfrm>
            <a:off x="5466746" y="4630052"/>
            <a:ext cx="678391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41"/>
              </a:rPr>
              <a:t>R3 Le Meurtre</a:t>
            </a:r>
            <a:endParaRPr lang="en-GB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2" name="Rectangle 241"/>
          <p:cNvSpPr/>
          <p:nvPr/>
        </p:nvSpPr>
        <p:spPr>
          <a:xfrm>
            <a:off x="4500389" y="1676802"/>
            <a:ext cx="788999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42"/>
              </a:rPr>
              <a:t>B10 Ave Caesar !</a:t>
            </a:r>
            <a:endParaRPr lang="en-GB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3" name="Rectangle 242"/>
          <p:cNvSpPr/>
          <p:nvPr/>
        </p:nvSpPr>
        <p:spPr>
          <a:xfrm>
            <a:off x="776264" y="3403972"/>
            <a:ext cx="982961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43"/>
              </a:rPr>
              <a:t>R5 Les Quatre Saisons</a:t>
            </a:r>
            <a:endParaRPr lang="en-GB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4" name="Rectangle 243"/>
          <p:cNvSpPr/>
          <p:nvPr/>
        </p:nvSpPr>
        <p:spPr>
          <a:xfrm>
            <a:off x="2340658" y="4037720"/>
            <a:ext cx="1250663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44"/>
              </a:rPr>
              <a:t>R4 Un Allumeur de R</a:t>
            </a:r>
            <a:r>
              <a:rPr lang="fr-FR" sz="600" u="sng" dirty="0" smtClean="0">
                <a:ea typeface="Times New Roman" pitchFamily="18" charset="0"/>
                <a:cs typeface="Arial" pitchFamily="34" charset="0"/>
                <a:hlinkClick r:id="rId144"/>
              </a:rPr>
              <a:t>é</a:t>
            </a: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44"/>
              </a:rPr>
              <a:t>verb</a:t>
            </a:r>
            <a:r>
              <a:rPr lang="fr-FR" sz="600" u="sng" dirty="0" smtClean="0">
                <a:ea typeface="Times New Roman" pitchFamily="18" charset="0"/>
                <a:cs typeface="Arial" pitchFamily="34" charset="0"/>
                <a:hlinkClick r:id="rId144"/>
              </a:rPr>
              <a:t>è</a:t>
            </a: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44"/>
              </a:rPr>
              <a:t>res</a:t>
            </a:r>
            <a:endParaRPr lang="en-GB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5" name="Rectangle 244"/>
          <p:cNvSpPr/>
          <p:nvPr/>
        </p:nvSpPr>
        <p:spPr>
          <a:xfrm>
            <a:off x="2397868" y="2596262"/>
            <a:ext cx="662361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45"/>
              </a:rPr>
              <a:t>B1 Labyrinthe</a:t>
            </a:r>
            <a:endParaRPr lang="en-GB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6" name="Rectangle 245"/>
          <p:cNvSpPr/>
          <p:nvPr/>
        </p:nvSpPr>
        <p:spPr>
          <a:xfrm>
            <a:off x="4500389" y="2012838"/>
            <a:ext cx="878767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46"/>
              </a:rPr>
              <a:t>B2 Un extraterrestre</a:t>
            </a:r>
            <a:endParaRPr lang="en-GB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7" name="Rectangle 246"/>
          <p:cNvSpPr/>
          <p:nvPr/>
        </p:nvSpPr>
        <p:spPr>
          <a:xfrm>
            <a:off x="5357742" y="4822992"/>
            <a:ext cx="787395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47"/>
              </a:rPr>
              <a:t>B3 Prise d'otages</a:t>
            </a:r>
            <a:endParaRPr lang="en-GB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8" name="Rectangle 247"/>
          <p:cNvSpPr/>
          <p:nvPr/>
        </p:nvSpPr>
        <p:spPr>
          <a:xfrm>
            <a:off x="2397868" y="2512472"/>
            <a:ext cx="909223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48"/>
              </a:rPr>
              <a:t>B4 Le Train Fantôme</a:t>
            </a:r>
            <a:endParaRPr lang="en-GB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9" name="Rectangle 248"/>
          <p:cNvSpPr/>
          <p:nvPr/>
        </p:nvSpPr>
        <p:spPr>
          <a:xfrm>
            <a:off x="3941919" y="5638603"/>
            <a:ext cx="739305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49"/>
              </a:rPr>
              <a:t>B5 Pearl </a:t>
            </a:r>
            <a:r>
              <a:rPr lang="fr-FR" sz="600" u="sng" dirty="0" err="1" smtClean="0">
                <a:latin typeface="Arial" pitchFamily="34" charset="0"/>
                <a:ea typeface="Times New Roman" pitchFamily="18" charset="0"/>
                <a:cs typeface="Arial" pitchFamily="34" charset="0"/>
                <a:hlinkClick r:id="rId149"/>
              </a:rPr>
              <a:t>Harbor</a:t>
            </a:r>
            <a:endParaRPr lang="en-GB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0" name="Rectangle 249"/>
          <p:cNvSpPr/>
          <p:nvPr/>
        </p:nvSpPr>
        <p:spPr>
          <a:xfrm>
            <a:off x="2759042" y="3081940"/>
            <a:ext cx="832279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50"/>
              </a:rPr>
              <a:t>B6 The New World</a:t>
            </a:r>
            <a:endParaRPr lang="en-GB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1" name="Rectangle 250"/>
          <p:cNvSpPr/>
          <p:nvPr/>
        </p:nvSpPr>
        <p:spPr>
          <a:xfrm>
            <a:off x="4500389" y="1004730"/>
            <a:ext cx="974947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51"/>
              </a:rPr>
              <a:t>B7 La Chute de Lucifer</a:t>
            </a:r>
            <a:endParaRPr lang="en-GB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3" name="Rectangle 252"/>
          <p:cNvSpPr/>
          <p:nvPr/>
        </p:nvSpPr>
        <p:spPr>
          <a:xfrm>
            <a:off x="4611378" y="4142690"/>
            <a:ext cx="1544012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52"/>
              </a:rPr>
              <a:t>B9 Move Your Body On The </a:t>
            </a:r>
            <a:r>
              <a:rPr lang="en-GB" sz="600" u="sng" dirty="0" err="1" smtClean="0">
                <a:latin typeface="Arial" pitchFamily="34" charset="0"/>
                <a:ea typeface="Times New Roman" pitchFamily="18" charset="0"/>
                <a:cs typeface="Arial" pitchFamily="34" charset="0"/>
                <a:hlinkClick r:id="rId152"/>
              </a:rPr>
              <a:t>Dancefloor</a:t>
            </a:r>
            <a:endParaRPr lang="en-GB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4" name="Rectangle 253"/>
          <p:cNvSpPr/>
          <p:nvPr/>
        </p:nvSpPr>
        <p:spPr>
          <a:xfrm>
            <a:off x="5194236" y="4919462"/>
            <a:ext cx="950901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53"/>
              </a:rPr>
              <a:t>B11 Mort aux zombis !</a:t>
            </a:r>
            <a:endParaRPr lang="en-GB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6" name="Rectangle 255"/>
          <p:cNvSpPr/>
          <p:nvPr/>
        </p:nvSpPr>
        <p:spPr>
          <a:xfrm>
            <a:off x="3583433" y="2420888"/>
            <a:ext cx="2088232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54"/>
              </a:rPr>
              <a:t>B13 Papy, Papy, comment c'</a:t>
            </a:r>
            <a:r>
              <a:rPr lang="fr-FR" sz="600" u="sng" dirty="0" smtClean="0">
                <a:ea typeface="Times New Roman" pitchFamily="18" charset="0"/>
                <a:cs typeface="Arial" pitchFamily="34" charset="0"/>
                <a:hlinkClick r:id="rId154"/>
              </a:rPr>
              <a:t>é</a:t>
            </a: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54"/>
              </a:rPr>
              <a:t>tait </a:t>
            </a:r>
            <a:r>
              <a:rPr lang="fr-FR" sz="600" u="sng" dirty="0" smtClean="0">
                <a:ea typeface="Times New Roman" pitchFamily="18" charset="0"/>
                <a:cs typeface="Arial" pitchFamily="34" charset="0"/>
                <a:hlinkClick r:id="rId154"/>
              </a:rPr>
              <a:t>à</a:t>
            </a: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54"/>
              </a:rPr>
              <a:t> ton </a:t>
            </a:r>
            <a:r>
              <a:rPr lang="fr-FR" sz="600" u="sng" dirty="0" smtClean="0">
                <a:ea typeface="Times New Roman" pitchFamily="18" charset="0"/>
                <a:cs typeface="Arial" pitchFamily="34" charset="0"/>
                <a:hlinkClick r:id="rId154"/>
              </a:rPr>
              <a:t>é</a:t>
            </a: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54"/>
              </a:rPr>
              <a:t>poque ?</a:t>
            </a:r>
            <a:endParaRPr lang="en-GB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7" name="Rectangle 256"/>
          <p:cNvSpPr/>
          <p:nvPr/>
        </p:nvSpPr>
        <p:spPr>
          <a:xfrm>
            <a:off x="3564285" y="3750027"/>
            <a:ext cx="1317990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55"/>
              </a:rPr>
              <a:t>B14 La Grande Parade des Fous</a:t>
            </a:r>
            <a:endParaRPr lang="en-GB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8" name="Rectangle 257"/>
          <p:cNvSpPr/>
          <p:nvPr/>
        </p:nvSpPr>
        <p:spPr>
          <a:xfrm>
            <a:off x="5042585" y="3593920"/>
            <a:ext cx="1112805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56"/>
              </a:rPr>
              <a:t>B15 L'Attaque des Fourmis</a:t>
            </a:r>
            <a:endParaRPr lang="en-GB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9" name="Rectangle 258"/>
          <p:cNvSpPr/>
          <p:nvPr/>
        </p:nvSpPr>
        <p:spPr>
          <a:xfrm>
            <a:off x="3941919" y="5752616"/>
            <a:ext cx="708848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57"/>
              </a:rPr>
              <a:t>B16 Pr</a:t>
            </a:r>
            <a:r>
              <a:rPr lang="fr-FR" sz="600" u="sng" dirty="0" smtClean="0">
                <a:ea typeface="Times New Roman" pitchFamily="18" charset="0"/>
                <a:cs typeface="Arial" pitchFamily="34" charset="0"/>
                <a:hlinkClick r:id="rId157"/>
              </a:rPr>
              <a:t>é</a:t>
            </a: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57"/>
              </a:rPr>
              <a:t>histoire</a:t>
            </a:r>
            <a:endParaRPr lang="en-GB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0" name="Rectangle 259"/>
          <p:cNvSpPr/>
          <p:nvPr/>
        </p:nvSpPr>
        <p:spPr>
          <a:xfrm>
            <a:off x="3564285" y="3481272"/>
            <a:ext cx="898003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58"/>
              </a:rPr>
              <a:t>B21 Le Tube de l'Et</a:t>
            </a:r>
            <a:r>
              <a:rPr lang="fr-FR" sz="600" u="sng" dirty="0" smtClean="0">
                <a:ea typeface="Times New Roman" pitchFamily="18" charset="0"/>
                <a:cs typeface="Arial" pitchFamily="34" charset="0"/>
                <a:hlinkClick r:id="rId158"/>
              </a:rPr>
              <a:t>é</a:t>
            </a:r>
            <a:endParaRPr lang="en-GB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1" name="Rectangle 260"/>
          <p:cNvSpPr/>
          <p:nvPr/>
        </p:nvSpPr>
        <p:spPr>
          <a:xfrm>
            <a:off x="818579" y="4854758"/>
            <a:ext cx="934871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59"/>
              </a:rPr>
              <a:t>B28: Winter is coming</a:t>
            </a:r>
            <a:endParaRPr lang="en-GB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2" name="Rectangle 261"/>
          <p:cNvSpPr/>
          <p:nvPr/>
        </p:nvSpPr>
        <p:spPr>
          <a:xfrm>
            <a:off x="5184618" y="5401812"/>
            <a:ext cx="960519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60"/>
              </a:rPr>
              <a:t>B27 </a:t>
            </a:r>
            <a:r>
              <a:rPr lang="en-GB" sz="600" u="sng" dirty="0" err="1" smtClean="0">
                <a:latin typeface="Arial" pitchFamily="34" charset="0"/>
                <a:ea typeface="Times New Roman" pitchFamily="18" charset="0"/>
                <a:cs typeface="Arial" pitchFamily="34" charset="0"/>
                <a:hlinkClick r:id="rId160"/>
              </a:rPr>
              <a:t>Killcount</a:t>
            </a:r>
            <a:r>
              <a:rPr lang="en-GB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60"/>
              </a:rPr>
              <a:t> = 46 705</a:t>
            </a:r>
            <a:endParaRPr lang="en-GB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Rectangle 262"/>
          <p:cNvSpPr/>
          <p:nvPr/>
        </p:nvSpPr>
        <p:spPr>
          <a:xfrm>
            <a:off x="3564285" y="3122932"/>
            <a:ext cx="1505540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61"/>
              </a:rPr>
              <a:t>B18 Les Aventures de l'Idiot du Village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4545654" y="3923182"/>
            <a:ext cx="1609736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62"/>
              </a:rPr>
              <a:t>2 Voyage </a:t>
            </a:r>
            <a:r>
              <a:rPr lang="fr-BE" sz="600" dirty="0" smtClean="0">
                <a:ea typeface="Times New Roman" pitchFamily="18" charset="0"/>
                <a:cs typeface="Arial" pitchFamily="34" charset="0"/>
                <a:hlinkClick r:id="rId162"/>
              </a:rPr>
              <a:t>à</a:t>
            </a: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62"/>
              </a:rPr>
              <a:t> la Vitesse de la Lumi</a:t>
            </a:r>
            <a:r>
              <a:rPr lang="fr-BE" sz="600" dirty="0" smtClean="0">
                <a:ea typeface="Times New Roman" pitchFamily="18" charset="0"/>
                <a:cs typeface="Arial" pitchFamily="34" charset="0"/>
                <a:hlinkClick r:id="rId162"/>
              </a:rPr>
              <a:t>è</a:t>
            </a: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62"/>
              </a:rPr>
              <a:t>re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95838" y="4437112"/>
            <a:ext cx="949299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63"/>
              </a:rPr>
              <a:t>4 Un Goreux No</a:t>
            </a:r>
            <a:r>
              <a:rPr lang="fr-BE" sz="600" smtClean="0">
                <a:ea typeface="Times New Roman" pitchFamily="18" charset="0"/>
                <a:cs typeface="Arial" pitchFamily="34" charset="0"/>
                <a:hlinkClick r:id="rId163"/>
              </a:rPr>
              <a:t>ë</a:t>
            </a: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63"/>
              </a:rPr>
              <a:t>l !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300669" y="3045150"/>
            <a:ext cx="85472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64"/>
              </a:rPr>
              <a:t>14 Chippendales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351965" y="2386626"/>
            <a:ext cx="803425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65"/>
              </a:rPr>
              <a:t>21 </a:t>
            </a:r>
            <a:r>
              <a:rPr lang="fr-BE" sz="600" dirty="0" err="1" smtClean="0">
                <a:latin typeface="Arial" pitchFamily="34" charset="0"/>
                <a:ea typeface="Times New Roman" pitchFamily="18" charset="0"/>
                <a:cs typeface="Arial" pitchFamily="34" charset="0"/>
                <a:hlinkClick r:id="rId165"/>
              </a:rPr>
              <a:t>Robotic</a:t>
            </a: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65"/>
              </a:rPr>
              <a:t> </a:t>
            </a:r>
            <a:r>
              <a:rPr lang="fr-BE" sz="600" dirty="0" err="1" smtClean="0">
                <a:latin typeface="Arial" pitchFamily="34" charset="0"/>
                <a:ea typeface="Times New Roman" pitchFamily="18" charset="0"/>
                <a:cs typeface="Arial" pitchFamily="34" charset="0"/>
                <a:hlinkClick r:id="rId165"/>
              </a:rPr>
              <a:t>War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077851" y="3484166"/>
            <a:ext cx="1077539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66"/>
              </a:rPr>
              <a:t>44 Vive les vacances !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177237" y="3264658"/>
            <a:ext cx="978153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67"/>
              </a:rPr>
              <a:t>43 Musique en Fête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495961" y="3813428"/>
            <a:ext cx="1659429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68"/>
              </a:rPr>
              <a:t>50 Voyage </a:t>
            </a:r>
            <a:r>
              <a:rPr lang="fr-BE" sz="600" smtClean="0">
                <a:ea typeface="Times New Roman" pitchFamily="18" charset="0"/>
                <a:cs typeface="Arial" pitchFamily="34" charset="0"/>
                <a:hlinkClick r:id="rId168"/>
              </a:rPr>
              <a:t>à</a:t>
            </a: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68"/>
              </a:rPr>
              <a:t> la Vitesse de la Lumi</a:t>
            </a:r>
            <a:r>
              <a:rPr lang="fr-BE" sz="600" smtClean="0">
                <a:ea typeface="Times New Roman" pitchFamily="18" charset="0"/>
                <a:cs typeface="Arial" pitchFamily="34" charset="0"/>
                <a:hlinkClick r:id="rId168"/>
              </a:rPr>
              <a:t>è</a:t>
            </a: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68"/>
              </a:rPr>
              <a:t>re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3564285" y="3033347"/>
            <a:ext cx="1367682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69"/>
              </a:rPr>
              <a:t>53 Le Complot du Majordome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637299" y="2715888"/>
            <a:ext cx="51809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70"/>
              </a:rPr>
              <a:t>55 Race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2052117" y="3177518"/>
            <a:ext cx="1539204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71"/>
              </a:rPr>
              <a:t>63 Le Tour du Monde en 80 Jours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5177237" y="2935396"/>
            <a:ext cx="978153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72"/>
              </a:rPr>
              <a:t>93 Les Super H</a:t>
            </a:r>
            <a:r>
              <a:rPr lang="fr-BE" sz="600" smtClean="0">
                <a:ea typeface="Times New Roman" pitchFamily="18" charset="0"/>
                <a:cs typeface="Arial" pitchFamily="34" charset="0"/>
                <a:hlinkClick r:id="rId172"/>
              </a:rPr>
              <a:t>é</a:t>
            </a: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72"/>
              </a:rPr>
              <a:t>ros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5246167" y="2496380"/>
            <a:ext cx="909223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73"/>
              </a:rPr>
              <a:t>94 Go For Launch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5276623" y="2825642"/>
            <a:ext cx="87876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74"/>
              </a:rPr>
              <a:t>104 R</a:t>
            </a:r>
            <a:r>
              <a:rPr lang="fr-BE" sz="600" smtClean="0">
                <a:ea typeface="Times New Roman" pitchFamily="18" charset="0"/>
                <a:cs typeface="Arial" pitchFamily="34" charset="0"/>
                <a:hlinkClick r:id="rId174"/>
              </a:rPr>
              <a:t>é</a:t>
            </a:r>
            <a:r>
              <a:rPr lang="fr-BE" sz="60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74"/>
              </a:rPr>
              <a:t>tro Pirates</a:t>
            </a:r>
            <a:endParaRPr lang="fr-BE" sz="6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4754044" y="4032936"/>
            <a:ext cx="1401346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75"/>
              </a:rPr>
              <a:t>117 Calife Of The Dance </a:t>
            </a:r>
            <a:r>
              <a:rPr lang="fr-BE" sz="600" dirty="0" err="1" smtClean="0">
                <a:latin typeface="Arial" pitchFamily="34" charset="0"/>
                <a:ea typeface="Times New Roman" pitchFamily="18" charset="0"/>
                <a:cs typeface="Arial" pitchFamily="34" charset="0"/>
                <a:hlinkClick r:id="rId175"/>
              </a:rPr>
              <a:t>Floor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4534433" y="3703674"/>
            <a:ext cx="162095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76"/>
              </a:rPr>
              <a:t>134 Panique Chez Les Schtroumpfs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5488220" y="2276872"/>
            <a:ext cx="667170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77"/>
              </a:rPr>
              <a:t>142 Le Duel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4284365" y="4252446"/>
            <a:ext cx="1871025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78"/>
              </a:rPr>
              <a:t>152 Inauguration du </a:t>
            </a:r>
            <a:r>
              <a:rPr lang="fr-BE" sz="600" dirty="0" err="1" smtClean="0">
                <a:latin typeface="Arial" pitchFamily="34" charset="0"/>
                <a:ea typeface="Times New Roman" pitchFamily="18" charset="0"/>
                <a:cs typeface="Arial" pitchFamily="34" charset="0"/>
                <a:hlinkClick r:id="rId178"/>
              </a:rPr>
              <a:t>FightGear</a:t>
            </a:r>
            <a:r>
              <a:rPr lang="fr-BE" sz="600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78"/>
              </a:rPr>
              <a:t> RX-B 3600</a:t>
            </a:r>
            <a:endParaRPr lang="fr-BE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2" name="Rectangle 251"/>
          <p:cNvSpPr/>
          <p:nvPr/>
        </p:nvSpPr>
        <p:spPr>
          <a:xfrm>
            <a:off x="5159605" y="2606134"/>
            <a:ext cx="995785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79"/>
              </a:rPr>
              <a:t>B8 La Course de Motos</a:t>
            </a:r>
            <a:endParaRPr lang="en-GB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5" name="Rectangle 254"/>
          <p:cNvSpPr/>
          <p:nvPr/>
        </p:nvSpPr>
        <p:spPr>
          <a:xfrm>
            <a:off x="4972053" y="3154904"/>
            <a:ext cx="1183337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80"/>
              </a:rPr>
              <a:t>B12 Je suis un Super H</a:t>
            </a:r>
            <a:r>
              <a:rPr lang="fr-FR" sz="600" u="sng" dirty="0" smtClean="0">
                <a:ea typeface="Times New Roman" pitchFamily="18" charset="0"/>
                <a:cs typeface="Arial" pitchFamily="34" charset="0"/>
                <a:hlinkClick r:id="rId180"/>
              </a:rPr>
              <a:t>é</a:t>
            </a: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80"/>
              </a:rPr>
              <a:t>ros !</a:t>
            </a:r>
            <a:endParaRPr lang="en-GB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4" name="Rectangle 263"/>
          <p:cNvSpPr/>
          <p:nvPr/>
        </p:nvSpPr>
        <p:spPr>
          <a:xfrm>
            <a:off x="5238151" y="3374412"/>
            <a:ext cx="917239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81"/>
              </a:rPr>
              <a:t>B17 </a:t>
            </a:r>
            <a:r>
              <a:rPr lang="fr-FR" sz="600" u="sng" dirty="0" err="1" smtClean="0">
                <a:latin typeface="Arial" pitchFamily="34" charset="0"/>
                <a:ea typeface="Times New Roman" pitchFamily="18" charset="0"/>
                <a:cs typeface="Arial" pitchFamily="34" charset="0"/>
                <a:hlinkClick r:id="rId181"/>
              </a:rPr>
              <a:t>Whola</a:t>
            </a: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81"/>
              </a:rPr>
              <a:t>, c'te Trip !</a:t>
            </a:r>
            <a:endParaRPr lang="en-GB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5" name="Rectangle 264"/>
          <p:cNvSpPr/>
          <p:nvPr/>
        </p:nvSpPr>
        <p:spPr>
          <a:xfrm>
            <a:off x="2397868" y="2070259"/>
            <a:ext cx="1130438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82"/>
              </a:rPr>
              <a:t>B20 La Gicl</a:t>
            </a:r>
            <a:r>
              <a:rPr lang="fr-FR" sz="600" u="sng" dirty="0" smtClean="0">
                <a:ea typeface="Times New Roman" pitchFamily="18" charset="0"/>
                <a:cs typeface="Arial" pitchFamily="34" charset="0"/>
                <a:hlinkClick r:id="rId182"/>
              </a:rPr>
              <a:t>é</a:t>
            </a: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82"/>
              </a:rPr>
              <a:t>e Chromatique</a:t>
            </a:r>
            <a:endParaRPr lang="en-GB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6" name="Rectangle 265"/>
          <p:cNvSpPr/>
          <p:nvPr/>
        </p:nvSpPr>
        <p:spPr>
          <a:xfrm>
            <a:off x="3564285" y="3302102"/>
            <a:ext cx="785793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83"/>
              </a:rPr>
              <a:t>B25 Le Solo Rat</a:t>
            </a:r>
            <a:r>
              <a:rPr lang="fr-FR" sz="600" u="sng" dirty="0" smtClean="0">
                <a:ea typeface="Times New Roman" pitchFamily="18" charset="0"/>
                <a:cs typeface="Arial" pitchFamily="34" charset="0"/>
                <a:hlinkClick r:id="rId183"/>
              </a:rPr>
              <a:t>é</a:t>
            </a:r>
            <a:endParaRPr lang="en-GB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397868" y="2424031"/>
            <a:ext cx="7328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600" b="0" i="0" u="sng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184"/>
              </a:rPr>
              <a:t>N19 Halloween </a:t>
            </a:r>
            <a:endParaRPr kumimoji="0" lang="fr-FR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2424014" y="2795206"/>
            <a:ext cx="1167307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fr-FR" sz="600" b="1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84"/>
              </a:rPr>
              <a:t>N1 Le Marchand Ambulant </a:t>
            </a:r>
            <a:endParaRPr lang="en-GB" sz="6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6" name="Rectangle 185"/>
          <p:cNvSpPr/>
          <p:nvPr/>
        </p:nvSpPr>
        <p:spPr>
          <a:xfrm>
            <a:off x="818579" y="4672338"/>
            <a:ext cx="676788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84"/>
              </a:rPr>
              <a:t>N2 L'Eclosion </a:t>
            </a:r>
            <a:endParaRPr lang="en-GB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7" name="Rectangle 186"/>
          <p:cNvSpPr/>
          <p:nvPr/>
        </p:nvSpPr>
        <p:spPr>
          <a:xfrm>
            <a:off x="2397868" y="2247145"/>
            <a:ext cx="1050288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84"/>
              </a:rPr>
              <a:t>N3 Le Li</a:t>
            </a:r>
            <a:r>
              <a:rPr lang="fr-FR" sz="600" u="sng" dirty="0" smtClean="0">
                <a:ea typeface="Times New Roman" pitchFamily="18" charset="0"/>
                <a:cs typeface="Arial" pitchFamily="34" charset="0"/>
                <a:hlinkClick r:id="rId184"/>
              </a:rPr>
              <a:t>è</a:t>
            </a: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84"/>
              </a:rPr>
              <a:t>vre et la Tortue </a:t>
            </a:r>
            <a:endParaRPr lang="en-GB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8" name="Rectangle 187"/>
          <p:cNvSpPr/>
          <p:nvPr/>
        </p:nvSpPr>
        <p:spPr>
          <a:xfrm>
            <a:off x="2831177" y="4133298"/>
            <a:ext cx="760144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84"/>
              </a:rPr>
              <a:t>N4 La Berceuse </a:t>
            </a:r>
            <a:endParaRPr lang="en-GB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9" name="Rectangle 188"/>
          <p:cNvSpPr/>
          <p:nvPr/>
        </p:nvSpPr>
        <p:spPr>
          <a:xfrm>
            <a:off x="3564285" y="2764592"/>
            <a:ext cx="942887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84"/>
              </a:rPr>
              <a:t>N5 Le D</a:t>
            </a:r>
            <a:r>
              <a:rPr lang="fr-FR" sz="600" u="sng" dirty="0" smtClean="0">
                <a:ea typeface="Times New Roman" pitchFamily="18" charset="0"/>
                <a:cs typeface="Arial" pitchFamily="34" charset="0"/>
                <a:hlinkClick r:id="rId184"/>
              </a:rPr>
              <a:t>é</a:t>
            </a: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84"/>
              </a:rPr>
              <a:t>tective Priv</a:t>
            </a:r>
            <a:r>
              <a:rPr lang="fr-FR" sz="600" u="sng" dirty="0" smtClean="0">
                <a:ea typeface="Times New Roman" pitchFamily="18" charset="0"/>
                <a:cs typeface="Arial" pitchFamily="34" charset="0"/>
                <a:hlinkClick r:id="rId184"/>
              </a:rPr>
              <a:t>é</a:t>
            </a: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84"/>
              </a:rPr>
              <a:t> </a:t>
            </a:r>
            <a:endParaRPr lang="en-GB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0" name="Rectangle 189"/>
          <p:cNvSpPr/>
          <p:nvPr/>
        </p:nvSpPr>
        <p:spPr>
          <a:xfrm>
            <a:off x="776264" y="3020442"/>
            <a:ext cx="944489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84"/>
              </a:rPr>
              <a:t>N6 Le Conte de No</a:t>
            </a:r>
            <a:r>
              <a:rPr lang="fr-FR" sz="600" u="sng" dirty="0" smtClean="0">
                <a:ea typeface="Times New Roman" pitchFamily="18" charset="0"/>
                <a:cs typeface="Arial" pitchFamily="34" charset="0"/>
                <a:hlinkClick r:id="rId184"/>
              </a:rPr>
              <a:t>ë</a:t>
            </a: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84"/>
              </a:rPr>
              <a:t>l  </a:t>
            </a:r>
            <a:endParaRPr lang="en-GB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1" name="Rectangle 190"/>
          <p:cNvSpPr/>
          <p:nvPr/>
        </p:nvSpPr>
        <p:spPr>
          <a:xfrm>
            <a:off x="776264" y="3634090"/>
            <a:ext cx="934871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84"/>
              </a:rPr>
              <a:t>N7 Les Terres Celtes </a:t>
            </a:r>
            <a:endParaRPr lang="en-GB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2" name="Rectangle 191"/>
          <p:cNvSpPr/>
          <p:nvPr/>
        </p:nvSpPr>
        <p:spPr>
          <a:xfrm>
            <a:off x="776264" y="4094326"/>
            <a:ext cx="696024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84"/>
              </a:rPr>
              <a:t>N8 Le Pr</a:t>
            </a:r>
            <a:r>
              <a:rPr lang="fr-FR" sz="600" u="sng" dirty="0" smtClean="0">
                <a:ea typeface="Times New Roman" pitchFamily="18" charset="0"/>
                <a:cs typeface="Arial" pitchFamily="34" charset="0"/>
                <a:hlinkClick r:id="rId184"/>
              </a:rPr>
              <a:t>é</a:t>
            </a: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84"/>
              </a:rPr>
              <a:t>lude </a:t>
            </a:r>
            <a:endParaRPr lang="en-GB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3" name="Rectangle 192"/>
          <p:cNvSpPr/>
          <p:nvPr/>
        </p:nvSpPr>
        <p:spPr>
          <a:xfrm>
            <a:off x="776264" y="3250560"/>
            <a:ext cx="574196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84"/>
              </a:rPr>
              <a:t>N9 Le Port </a:t>
            </a:r>
            <a:endParaRPr lang="en-GB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4" name="Rectangle 193"/>
          <p:cNvSpPr/>
          <p:nvPr/>
        </p:nvSpPr>
        <p:spPr>
          <a:xfrm>
            <a:off x="2397868" y="1628044"/>
            <a:ext cx="1107996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84"/>
              </a:rPr>
              <a:t>N10 Le Chant des Plan</a:t>
            </a:r>
            <a:r>
              <a:rPr lang="fr-FR" sz="600" u="sng" dirty="0" smtClean="0">
                <a:ea typeface="Times New Roman" pitchFamily="18" charset="0"/>
                <a:cs typeface="Arial" pitchFamily="34" charset="0"/>
                <a:hlinkClick r:id="rId184"/>
              </a:rPr>
              <a:t>è</a:t>
            </a: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84"/>
              </a:rPr>
              <a:t>te </a:t>
            </a:r>
            <a:endParaRPr lang="en-GB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5" name="Rectangle 194"/>
          <p:cNvSpPr/>
          <p:nvPr/>
        </p:nvSpPr>
        <p:spPr>
          <a:xfrm>
            <a:off x="4500389" y="1088739"/>
            <a:ext cx="1393330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84"/>
              </a:rPr>
              <a:t>N11 La Chute des Anges Rebelles </a:t>
            </a:r>
            <a:endParaRPr lang="en-GB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6" name="Rectangle 195"/>
          <p:cNvSpPr/>
          <p:nvPr/>
        </p:nvSpPr>
        <p:spPr>
          <a:xfrm>
            <a:off x="2397868" y="1451158"/>
            <a:ext cx="1313180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84"/>
              </a:rPr>
              <a:t>N12 La Mort au Bout du Chemin </a:t>
            </a:r>
            <a:endParaRPr lang="en-GB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7" name="Rectangle 196"/>
          <p:cNvSpPr/>
          <p:nvPr/>
        </p:nvSpPr>
        <p:spPr>
          <a:xfrm>
            <a:off x="3564285" y="3391687"/>
            <a:ext cx="1026243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84"/>
              </a:rPr>
              <a:t>N13 Une Fin </a:t>
            </a:r>
            <a:r>
              <a:rPr lang="fr-FR" sz="600" u="sng" dirty="0" smtClean="0">
                <a:ea typeface="Times New Roman" pitchFamily="18" charset="0"/>
                <a:cs typeface="Arial" pitchFamily="34" charset="0"/>
                <a:hlinkClick r:id="rId184"/>
              </a:rPr>
              <a:t>à</a:t>
            </a: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84"/>
              </a:rPr>
              <a:t> Rallonge </a:t>
            </a:r>
            <a:endParaRPr lang="en-GB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8" name="Rectangle 197"/>
          <p:cNvSpPr/>
          <p:nvPr/>
        </p:nvSpPr>
        <p:spPr>
          <a:xfrm>
            <a:off x="2412793" y="3368674"/>
            <a:ext cx="1178528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84"/>
              </a:rPr>
              <a:t>N14 La Pinup et l'</a:t>
            </a:r>
            <a:r>
              <a:rPr lang="fr-FR" sz="600" u="sng" dirty="0" err="1" smtClean="0">
                <a:latin typeface="Arial" pitchFamily="34" charset="0"/>
                <a:ea typeface="Times New Roman" pitchFamily="18" charset="0"/>
                <a:cs typeface="Arial" pitchFamily="34" charset="0"/>
                <a:hlinkClick r:id="rId184"/>
              </a:rPr>
              <a:t>Ascenceur</a:t>
            </a: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84"/>
              </a:rPr>
              <a:t> </a:t>
            </a:r>
            <a:endParaRPr lang="en-GB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9" name="Rectangle 198"/>
          <p:cNvSpPr/>
          <p:nvPr/>
        </p:nvSpPr>
        <p:spPr>
          <a:xfrm>
            <a:off x="2411736" y="4701142"/>
            <a:ext cx="699230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84"/>
              </a:rPr>
              <a:t>N15 L'Horloge </a:t>
            </a:r>
            <a:endParaRPr lang="en-GB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0" name="Rectangle 199"/>
          <p:cNvSpPr/>
          <p:nvPr/>
        </p:nvSpPr>
        <p:spPr>
          <a:xfrm>
            <a:off x="776264" y="3480678"/>
            <a:ext cx="667170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84"/>
              </a:rPr>
              <a:t>N16 L'Egypte </a:t>
            </a:r>
            <a:endParaRPr lang="en-GB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1" name="Rectangle 200"/>
          <p:cNvSpPr/>
          <p:nvPr/>
        </p:nvSpPr>
        <p:spPr>
          <a:xfrm>
            <a:off x="2712554" y="3559830"/>
            <a:ext cx="878767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84"/>
              </a:rPr>
              <a:t>N17 1,2,3... 1,2,3...  </a:t>
            </a:r>
            <a:endParaRPr lang="en-GB" sz="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2" name="Rectangle 201"/>
          <p:cNvSpPr/>
          <p:nvPr/>
        </p:nvSpPr>
        <p:spPr>
          <a:xfrm>
            <a:off x="815118" y="2231865"/>
            <a:ext cx="1204176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600" u="sng" dirty="0" smtClean="0">
                <a:latin typeface="Arial" pitchFamily="34" charset="0"/>
                <a:ea typeface="Times New Roman" pitchFamily="18" charset="0"/>
                <a:cs typeface="Arial" pitchFamily="34" charset="0"/>
                <a:hlinkClick r:id="rId184"/>
              </a:rPr>
              <a:t>N18 Les Signes du Zodiaque </a:t>
            </a:r>
            <a:endParaRPr lang="en-GB" sz="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3536</TotalTime>
  <Words>954</Words>
  <Application>Microsoft Office PowerPoint</Application>
  <PresentationFormat>Custom</PresentationFormat>
  <Paragraphs>201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Matthieu</dc:creator>
  <cp:lastModifiedBy>Matthieu</cp:lastModifiedBy>
  <cp:revision>110</cp:revision>
  <dcterms:created xsi:type="dcterms:W3CDTF">2015-02-04T04:05:09Z</dcterms:created>
  <dcterms:modified xsi:type="dcterms:W3CDTF">2016-05-06T09:34:44Z</dcterms:modified>
</cp:coreProperties>
</file>