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DFF"/>
    <a:srgbClr val="FFC1C1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D698-D887-4BFC-ACF5-BA058C8E04DD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cience_fiction_film" TargetMode="External"/><Relationship Id="rId2" Type="http://schemas.openxmlformats.org/officeDocument/2006/relationships/hyperlink" Target="https://en.wikipedia.org/wiki/List_of_dystopian_film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ounded Rectangle 83"/>
          <p:cNvSpPr/>
          <p:nvPr/>
        </p:nvSpPr>
        <p:spPr>
          <a:xfrm>
            <a:off x="611560" y="2684917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Limitless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611560" y="2348880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Lucy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611560" y="1916832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noProof="1" smtClean="0">
                <a:solidFill>
                  <a:schemeClr val="tx1"/>
                </a:solidFill>
              </a:rPr>
              <a:t>Transcend-ance</a:t>
            </a:r>
            <a:endParaRPr lang="fr-FR" sz="1200" noProof="1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1547664" y="1172748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noProof="1" smtClean="0">
                <a:solidFill>
                  <a:schemeClr val="tx1"/>
                </a:solidFill>
              </a:rPr>
              <a:t>The Matrix</a:t>
            </a:r>
            <a:endParaRPr lang="fr-FR" sz="1200" noProof="1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547664" y="1484784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Johnny </a:t>
            </a:r>
            <a:r>
              <a:rPr lang="fr-FR" sz="1200" err="1" smtClean="0">
                <a:solidFill>
                  <a:schemeClr val="tx1"/>
                </a:solidFill>
              </a:rPr>
              <a:t>mnemonics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2699792" y="5301208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Avatar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2555776" y="5733256"/>
            <a:ext cx="864096" cy="240027"/>
          </a:xfrm>
          <a:prstGeom prst="roundRect">
            <a:avLst>
              <a:gd name="adj" fmla="val 23258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bg1">
                    <a:lumMod val="50000"/>
                  </a:schemeClr>
                </a:solidFill>
              </a:rPr>
              <a:t>Pocahontas</a:t>
            </a:r>
            <a:endParaRPr lang="fr-FR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2555776" y="6021288"/>
            <a:ext cx="864096" cy="240027"/>
          </a:xfrm>
          <a:prstGeom prst="roundRect">
            <a:avLst>
              <a:gd name="adj" fmla="val 23258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bg1">
                    <a:lumMod val="50000"/>
                  </a:schemeClr>
                </a:solidFill>
              </a:rPr>
              <a:t>Last samurai</a:t>
            </a:r>
            <a:endParaRPr lang="fr-FR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740352" y="2684917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Maze </a:t>
            </a:r>
            <a:r>
              <a:rPr lang="fr-FR" sz="1200" err="1" smtClean="0">
                <a:solidFill>
                  <a:schemeClr val="tx1"/>
                </a:solidFill>
              </a:rPr>
              <a:t>runner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6300192" y="668693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Divergent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7596336" y="1676805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err="1" smtClean="0">
                <a:solidFill>
                  <a:schemeClr val="tx1"/>
                </a:solidFill>
              </a:rPr>
              <a:t>Hunger</a:t>
            </a:r>
            <a:r>
              <a:rPr lang="fr-FR" sz="1200" smtClean="0">
                <a:solidFill>
                  <a:schemeClr val="tx1"/>
                </a:solidFill>
              </a:rPr>
              <a:t> </a:t>
            </a:r>
            <a:r>
              <a:rPr lang="fr-FR" sz="1200" err="1" smtClean="0">
                <a:solidFill>
                  <a:schemeClr val="tx1"/>
                </a:solidFill>
              </a:rPr>
              <a:t>games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7596336" y="1364770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Battle royal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19872" y="764704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Never Let Me Go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19872" y="119675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The Island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76056" y="191683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Equilibrium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60032" y="2204864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Fahrenheit 451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364088" y="768085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Brave New World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99592" y="299695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err="1" smtClean="0">
                <a:solidFill>
                  <a:schemeClr val="tx1"/>
                </a:solidFill>
              </a:rPr>
              <a:t>Inception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419872" y="1484784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Cloud Atlas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444208" y="1244757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Elysium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076056" y="263691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Surrogates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60032" y="4005064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noProof="1" smtClean="0">
                <a:solidFill>
                  <a:schemeClr val="tx1"/>
                </a:solidFill>
              </a:rPr>
              <a:t>Stargate</a:t>
            </a:r>
            <a:endParaRPr lang="en-GB" sz="1200" noProof="1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835696" y="3429000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I Robot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508104" y="371703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Prometheus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483768" y="1484784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Jupiter Ascending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60032" y="5589240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The 5</a:t>
            </a:r>
            <a:r>
              <a:rPr lang="en-GB" sz="1200" baseline="30000" smtClean="0">
                <a:solidFill>
                  <a:schemeClr val="tx1"/>
                </a:solidFill>
              </a:rPr>
              <a:t>th</a:t>
            </a:r>
            <a:r>
              <a:rPr lang="en-GB" sz="1200" smtClean="0">
                <a:solidFill>
                  <a:schemeClr val="tx1"/>
                </a:solidFill>
              </a:rPr>
              <a:t> Element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860032" y="4293096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Nadia: </a:t>
            </a:r>
            <a:r>
              <a:rPr lang="en-GB" sz="1200" smtClean="0">
                <a:solidFill>
                  <a:schemeClr val="tx1"/>
                </a:solidFill>
              </a:rPr>
              <a:t>secret blue water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860032" y="4725144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bg1">
                    <a:lumMod val="50000"/>
                  </a:schemeClr>
                </a:solidFill>
              </a:rPr>
              <a:t>Castle in the Sky</a:t>
            </a:r>
            <a:endParaRPr lang="fr-FR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6581001"/>
            <a:ext cx="34962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smtClean="0">
                <a:hlinkClick r:id="rId2" tooltip="List of dystopian films"/>
              </a:rPr>
              <a:t>List of dystopian </a:t>
            </a:r>
            <a:r>
              <a:rPr lang="en-GB" sz="1200" smtClean="0">
                <a:hlinkClick r:id="rId2" tooltip="List of dystopian films"/>
              </a:rPr>
              <a:t>films</a:t>
            </a:r>
            <a:r>
              <a:rPr lang="en-GB" sz="1200" smtClean="0"/>
              <a:t>  </a:t>
            </a:r>
            <a:r>
              <a:rPr lang="en-GB" sz="1200" smtClean="0">
                <a:hlinkClick r:id="rId3"/>
              </a:rPr>
              <a:t>Sci </a:t>
            </a:r>
            <a:r>
              <a:rPr lang="en-GB" sz="1200" smtClean="0">
                <a:hlinkClick r:id="rId3"/>
              </a:rPr>
              <a:t>fi movies</a:t>
            </a:r>
            <a:endParaRPr lang="en-GB" sz="1200"/>
          </a:p>
        </p:txBody>
      </p:sp>
      <p:sp>
        <p:nvSpPr>
          <p:cNvPr id="34" name="Rounded Rectangle 33"/>
          <p:cNvSpPr/>
          <p:nvPr/>
        </p:nvSpPr>
        <p:spPr>
          <a:xfrm>
            <a:off x="2123728" y="2708920"/>
            <a:ext cx="504056" cy="216024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A. I.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588224" y="2108853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1984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771800" y="3140968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Blade Runner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740352" y="3260981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Book of Eli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00192" y="956724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err="1" smtClean="0">
                <a:solidFill>
                  <a:schemeClr val="tx1"/>
                </a:solidFill>
              </a:rPr>
              <a:t>Gattaca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11560" y="1484784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Ghost in the Shell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444208" y="1820821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In time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076056" y="119675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Logan’s run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740352" y="2972949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Mad Max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444208" y="1532789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Metropolis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076056" y="1508787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Minority report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635896" y="1772816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Oblivion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051720" y="4869160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Planet of the Apes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39552" y="620688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Computer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existence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339752" y="620688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Human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harvest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563888" y="332656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Deceptive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slavery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956376" y="2132856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Post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apocalyptic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4860032" y="3429000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Astronaut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gods</a:t>
            </a:r>
            <a:endParaRPr lang="fr-FR" sz="1200" b="1" smtClean="0">
              <a:solidFill>
                <a:srgbClr val="00B050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444208" y="260648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Class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worlds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596336" y="1076739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The Purge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236296" y="4581126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Resident evil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5796136" y="4005064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Serenity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2483768" y="1052736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err="1" smtClean="0">
                <a:solidFill>
                  <a:schemeClr val="tx1"/>
                </a:solidFill>
              </a:rPr>
              <a:t>Soylent</a:t>
            </a:r>
            <a:r>
              <a:rPr lang="en-GB" sz="1200" smtClean="0">
                <a:solidFill>
                  <a:schemeClr val="tx1"/>
                </a:solidFill>
              </a:rPr>
              <a:t> green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7596336" y="332656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Organized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violence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372200" y="4581126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Zombies,  parasites</a:t>
            </a:r>
            <a:endParaRPr lang="fr-FR" sz="1200" b="1" smtClean="0">
              <a:solidFill>
                <a:srgbClr val="00B05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3491880" y="5373216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Clash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of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civilisations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3851920" y="4005064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Space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opera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3563888" y="4509120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Star Wars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611560" y="1172748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err="1" smtClean="0">
                <a:solidFill>
                  <a:schemeClr val="tx1"/>
                </a:solidFill>
              </a:rPr>
              <a:t>Existenz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588224" y="2420888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Brazil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5004048" y="332656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Good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intentions</a:t>
            </a:r>
            <a:endParaRPr lang="fr-FR" sz="1200" b="1" smtClean="0">
              <a:solidFill>
                <a:srgbClr val="00B050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2843808" y="3909053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Star Trek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7236296" y="4893162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I am a legend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7236296" y="5325210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28 days later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763688" y="3789040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Robots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and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err="1" smtClean="0">
                <a:solidFill>
                  <a:srgbClr val="00B050"/>
                </a:solidFill>
              </a:rPr>
              <a:t>Cyborg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2843808" y="3573016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2001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7740352" y="3549011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err="1" smtClean="0">
                <a:solidFill>
                  <a:schemeClr val="tx1"/>
                </a:solidFill>
              </a:rPr>
              <a:t>Waterworld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732240" y="400506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Alien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7092280" y="4293094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Predator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547664" y="2708921"/>
            <a:ext cx="504056" cy="216024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err="1" smtClean="0">
                <a:solidFill>
                  <a:schemeClr val="tx1"/>
                </a:solidFill>
              </a:rPr>
              <a:t>Her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83568" y="3621021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err="1" smtClean="0">
                <a:solidFill>
                  <a:schemeClr val="tx1"/>
                </a:solidFill>
              </a:rPr>
              <a:t>Terminator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843808" y="4197085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Dune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2627784" y="4509120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err="1" smtClean="0">
                <a:solidFill>
                  <a:schemeClr val="tx1"/>
                </a:solidFill>
              </a:rPr>
              <a:t>Hyperion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923928" y="2348880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bg1">
                    <a:lumMod val="50000"/>
                  </a:schemeClr>
                </a:solidFill>
              </a:rPr>
              <a:t>Truman show</a:t>
            </a:r>
            <a:endParaRPr lang="fr-FR" sz="120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683568" y="3909053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err="1" smtClean="0">
                <a:solidFill>
                  <a:schemeClr val="tx1"/>
                </a:solidFill>
              </a:rPr>
              <a:t>Edge</a:t>
            </a:r>
            <a:r>
              <a:rPr lang="fr-FR" sz="1200" smtClean="0">
                <a:solidFill>
                  <a:schemeClr val="tx1"/>
                </a:solidFill>
              </a:rPr>
              <a:t> of </a:t>
            </a:r>
            <a:r>
              <a:rPr lang="fr-FR" sz="1200" err="1" smtClean="0">
                <a:solidFill>
                  <a:schemeClr val="tx1"/>
                </a:solidFill>
              </a:rPr>
              <a:t>Tomorrow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971600" y="5301208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Time</a:t>
            </a:r>
            <a:r>
              <a:rPr lang="en-GB" sz="1200" b="1" smtClean="0">
                <a:solidFill>
                  <a:schemeClr val="accent3"/>
                </a:solidFill>
              </a:rPr>
              <a:t> </a:t>
            </a:r>
            <a:r>
              <a:rPr lang="en-GB" sz="1200" b="1" smtClean="0">
                <a:solidFill>
                  <a:srgbClr val="00B050"/>
                </a:solidFill>
              </a:rPr>
              <a:t>travel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83568" y="4341101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Source code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683568" y="4629133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Back to the Future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3347864" y="4869160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War of Worlds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3707904" y="5805264"/>
            <a:ext cx="1008112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Independence day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7740352" y="3837045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Snowpiercer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1835696" y="2420888"/>
            <a:ext cx="504056" cy="216024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Solaris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683568" y="3332989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Total recall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83568" y="5061181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Interstellar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2411760" y="2396885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Sphere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1763688" y="2060848"/>
            <a:ext cx="864096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b="1" smtClean="0">
                <a:solidFill>
                  <a:srgbClr val="00B050"/>
                </a:solidFill>
              </a:rPr>
              <a:t>Psychology</a:t>
            </a:r>
            <a:endParaRPr lang="fr-FR" sz="1200" b="1">
              <a:solidFill>
                <a:srgbClr val="00B050"/>
              </a:solidFill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1835696" y="2996952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Bicentennial man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4572000" y="3717032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Thor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6804248" y="3140968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Children of Men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6804248" y="3573016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</a:rPr>
              <a:t>The Road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3635896" y="2060848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5</a:t>
            </a:r>
            <a:r>
              <a:rPr lang="en-GB" sz="1200" baseline="30000" smtClean="0">
                <a:solidFill>
                  <a:schemeClr val="tx1"/>
                </a:solidFill>
              </a:rPr>
              <a:t>th</a:t>
            </a:r>
            <a:r>
              <a:rPr lang="en-GB" sz="1200" smtClean="0">
                <a:solidFill>
                  <a:schemeClr val="tx1"/>
                </a:solidFill>
              </a:rPr>
              <a:t> Wave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4860032" y="5157192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Day.. Earth stood still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2771800" y="2708920"/>
            <a:ext cx="864096" cy="360040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Eternal Sunshine..</a:t>
            </a: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7596336" y="740703"/>
            <a:ext cx="864096" cy="240027"/>
          </a:xfrm>
          <a:prstGeom prst="roundRect">
            <a:avLst>
              <a:gd name="adj" fmla="val 23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200" smtClean="0">
                <a:solidFill>
                  <a:schemeClr val="tx1"/>
                </a:solidFill>
              </a:rPr>
              <a:t>Cube</a:t>
            </a:r>
            <a:endParaRPr lang="fr-FR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188</Words>
  <Application>Microsoft Office PowerPoint</Application>
  <PresentationFormat>On-screen Show (4:3)</PresentationFormat>
  <Paragraphs>93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Matthieu</dc:creator>
  <cp:lastModifiedBy>Matthieu</cp:lastModifiedBy>
  <cp:revision>110</cp:revision>
  <dcterms:created xsi:type="dcterms:W3CDTF">2015-02-04T04:05:09Z</dcterms:created>
  <dcterms:modified xsi:type="dcterms:W3CDTF">2016-11-30T11:28:32Z</dcterms:modified>
</cp:coreProperties>
</file>