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1CDFF"/>
    <a:srgbClr val="FFC1C1"/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66" d="100"/>
          <a:sy n="66" d="100"/>
        </p:scale>
        <p:origin x="-1818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6ED698-D887-4BFC-ACF5-BA058C8E04DD}" type="datetimeFigureOut">
              <a:rPr lang="en-GB" smtClean="0"/>
              <a:pPr/>
              <a:t>21/05/2017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852BA-A8E6-4BC7-A13B-3C74B298E6A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Rounded Rectangle 104"/>
          <p:cNvSpPr/>
          <p:nvPr/>
        </p:nvSpPr>
        <p:spPr>
          <a:xfrm>
            <a:off x="1475656" y="1628800"/>
            <a:ext cx="3960440" cy="4320480"/>
          </a:xfrm>
          <a:prstGeom prst="roundRect">
            <a:avLst>
              <a:gd name="adj" fmla="val 12472"/>
            </a:avLst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ounded Rectangle 95"/>
          <p:cNvSpPr/>
          <p:nvPr/>
        </p:nvSpPr>
        <p:spPr>
          <a:xfrm>
            <a:off x="4355976" y="260648"/>
            <a:ext cx="4644008" cy="2592288"/>
          </a:xfrm>
          <a:prstGeom prst="roundRect">
            <a:avLst>
              <a:gd name="adj" fmla="val 16595"/>
            </a:avLst>
          </a:prstGeom>
          <a:solidFill>
            <a:srgbClr val="FFC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74" name="Straight Connector 73"/>
          <p:cNvCxnSpPr>
            <a:stCxn id="43" idx="3"/>
            <a:endCxn id="685" idx="1"/>
          </p:cNvCxnSpPr>
          <p:nvPr/>
        </p:nvCxnSpPr>
        <p:spPr>
          <a:xfrm flipV="1">
            <a:off x="4427984" y="836712"/>
            <a:ext cx="3240360" cy="2533972"/>
          </a:xfrm>
          <a:prstGeom prst="bentConnector3">
            <a:avLst>
              <a:gd name="adj1" fmla="val 95688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Rounded Rectangle 3"/>
          <p:cNvSpPr/>
          <p:nvPr/>
        </p:nvSpPr>
        <p:spPr>
          <a:xfrm>
            <a:off x="2902724" y="4049688"/>
            <a:ext cx="1309236" cy="531440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Liberté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508104" y="2393504"/>
            <a:ext cx="1368152" cy="531440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Bonheur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187624" y="2348880"/>
            <a:ext cx="1152128" cy="459432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Vérité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5796136" y="1052736"/>
            <a:ext cx="1630000" cy="360040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Fraternité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4427984" y="1052736"/>
            <a:ext cx="1368152" cy="360040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Egalité</a:t>
            </a:r>
            <a:endParaRPr lang="fr-FR" sz="2400" b="1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>
            <a:stCxn id="5" idx="0"/>
            <a:endCxn id="725" idx="2"/>
          </p:cNvCxnSpPr>
          <p:nvPr/>
        </p:nvCxnSpPr>
        <p:spPr>
          <a:xfrm flipV="1">
            <a:off x="6192180" y="1700808"/>
            <a:ext cx="432048" cy="6926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>
            <a:stCxn id="8" idx="3"/>
          </p:cNvCxnSpPr>
          <p:nvPr/>
        </p:nvCxnSpPr>
        <p:spPr>
          <a:xfrm flipV="1">
            <a:off x="5796136" y="1160748"/>
            <a:ext cx="45824" cy="7200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Rounded Rectangle 18"/>
          <p:cNvSpPr/>
          <p:nvPr/>
        </p:nvSpPr>
        <p:spPr>
          <a:xfrm>
            <a:off x="971600" y="3861048"/>
            <a:ext cx="1224136" cy="504056"/>
          </a:xfrm>
          <a:prstGeom prst="roundRect">
            <a:avLst>
              <a:gd name="adj" fmla="val 27178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Science, Philosophie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>
            <a:stCxn id="6" idx="2"/>
            <a:endCxn id="19" idx="0"/>
          </p:cNvCxnSpPr>
          <p:nvPr/>
        </p:nvCxnSpPr>
        <p:spPr>
          <a:xfrm flipH="1">
            <a:off x="1583668" y="2808312"/>
            <a:ext cx="180020" cy="105273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512" idx="0"/>
            <a:endCxn id="19" idx="2"/>
          </p:cNvCxnSpPr>
          <p:nvPr/>
        </p:nvCxnSpPr>
        <p:spPr>
          <a:xfrm flipH="1" flipV="1">
            <a:off x="1583668" y="4365104"/>
            <a:ext cx="288032" cy="72008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5" idx="1"/>
            <a:endCxn id="6" idx="3"/>
          </p:cNvCxnSpPr>
          <p:nvPr/>
        </p:nvCxnSpPr>
        <p:spPr>
          <a:xfrm flipH="1" flipV="1">
            <a:off x="2339752" y="2578596"/>
            <a:ext cx="3168352" cy="8062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2" name="Rounded Rectangle 41"/>
          <p:cNvSpPr/>
          <p:nvPr/>
        </p:nvSpPr>
        <p:spPr>
          <a:xfrm>
            <a:off x="2771800" y="5129808"/>
            <a:ext cx="1512168" cy="288032"/>
          </a:xfrm>
          <a:prstGeom prst="roundRect">
            <a:avLst>
              <a:gd name="adj" fmla="val 2234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Pouvoir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2843808" y="2952328"/>
            <a:ext cx="1584176" cy="836712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Responsabilité,Mérite, Propriété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48" name="Straight Connector 47"/>
          <p:cNvCxnSpPr>
            <a:stCxn id="43" idx="3"/>
            <a:endCxn id="8" idx="2"/>
          </p:cNvCxnSpPr>
          <p:nvPr/>
        </p:nvCxnSpPr>
        <p:spPr>
          <a:xfrm flipV="1">
            <a:off x="4427984" y="1412776"/>
            <a:ext cx="684076" cy="195790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Rounded Rectangle 66"/>
          <p:cNvSpPr/>
          <p:nvPr/>
        </p:nvSpPr>
        <p:spPr>
          <a:xfrm>
            <a:off x="7092280" y="5733256"/>
            <a:ext cx="1656184" cy="576064"/>
          </a:xfrm>
          <a:prstGeom prst="roundRect">
            <a:avLst>
              <a:gd name="adj" fmla="val 2124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Confort, Plaisir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72" name="Straight Connector 71"/>
          <p:cNvCxnSpPr>
            <a:stCxn id="6" idx="0"/>
            <a:endCxn id="99" idx="2"/>
          </p:cNvCxnSpPr>
          <p:nvPr/>
        </p:nvCxnSpPr>
        <p:spPr>
          <a:xfrm flipH="1" flipV="1">
            <a:off x="1223628" y="1556792"/>
            <a:ext cx="540060" cy="7920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" name="Straight Connector 74"/>
          <p:cNvCxnSpPr>
            <a:stCxn id="42" idx="0"/>
            <a:endCxn id="42" idx="0"/>
          </p:cNvCxnSpPr>
          <p:nvPr/>
        </p:nvCxnSpPr>
        <p:spPr>
          <a:xfrm>
            <a:off x="3527884" y="5129808"/>
            <a:ext cx="0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8" name="Straight Connector 77"/>
          <p:cNvCxnSpPr>
            <a:stCxn id="5" idx="3"/>
            <a:endCxn id="67" idx="0"/>
          </p:cNvCxnSpPr>
          <p:nvPr/>
        </p:nvCxnSpPr>
        <p:spPr>
          <a:xfrm>
            <a:off x="6876256" y="2659224"/>
            <a:ext cx="1044116" cy="3074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1" name="Rounded Rectangle 80"/>
          <p:cNvSpPr/>
          <p:nvPr/>
        </p:nvSpPr>
        <p:spPr>
          <a:xfrm>
            <a:off x="4860032" y="5445224"/>
            <a:ext cx="1008112" cy="360040"/>
          </a:xfrm>
          <a:prstGeom prst="roundRect">
            <a:avLst>
              <a:gd name="adj" fmla="val 15420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Argent</a:t>
            </a:r>
          </a:p>
        </p:txBody>
      </p:sp>
      <p:cxnSp>
        <p:nvCxnSpPr>
          <p:cNvPr id="82" name="Straight Connector 81"/>
          <p:cNvCxnSpPr>
            <a:stCxn id="81" idx="3"/>
            <a:endCxn id="67" idx="1"/>
          </p:cNvCxnSpPr>
          <p:nvPr/>
        </p:nvCxnSpPr>
        <p:spPr>
          <a:xfrm>
            <a:off x="5868144" y="5625244"/>
            <a:ext cx="1224136" cy="3960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Straight Connector 84"/>
          <p:cNvCxnSpPr>
            <a:stCxn id="81" idx="1"/>
            <a:endCxn id="98" idx="3"/>
          </p:cNvCxnSpPr>
          <p:nvPr/>
        </p:nvCxnSpPr>
        <p:spPr>
          <a:xfrm flipH="1">
            <a:off x="4572000" y="5625244"/>
            <a:ext cx="28803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Rounded Rectangle 97"/>
          <p:cNvSpPr/>
          <p:nvPr/>
        </p:nvSpPr>
        <p:spPr>
          <a:xfrm>
            <a:off x="3563888" y="5445224"/>
            <a:ext cx="1008112" cy="360040"/>
          </a:xfrm>
          <a:prstGeom prst="roundRect">
            <a:avLst>
              <a:gd name="adj" fmla="val 23258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Privilèges</a:t>
            </a:r>
          </a:p>
        </p:txBody>
      </p:sp>
      <p:sp>
        <p:nvSpPr>
          <p:cNvPr id="99" name="Rounded Rectangle 98"/>
          <p:cNvSpPr/>
          <p:nvPr/>
        </p:nvSpPr>
        <p:spPr>
          <a:xfrm>
            <a:off x="467544" y="836712"/>
            <a:ext cx="1512168" cy="720080"/>
          </a:xfrm>
          <a:prstGeom prst="roundRect">
            <a:avLst>
              <a:gd name="adj" fmla="val 32242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Ordre Naturel</a:t>
            </a:r>
            <a:endParaRPr lang="fr-FR" sz="2400" b="1" dirty="0">
              <a:solidFill>
                <a:schemeClr val="tx1"/>
              </a:solidFill>
            </a:endParaRPr>
          </a:p>
        </p:txBody>
      </p:sp>
      <p:sp>
        <p:nvSpPr>
          <p:cNvPr id="103" name="Rounded Rectangle 102"/>
          <p:cNvSpPr/>
          <p:nvPr/>
        </p:nvSpPr>
        <p:spPr>
          <a:xfrm>
            <a:off x="1835696" y="1700808"/>
            <a:ext cx="1656184" cy="576064"/>
          </a:xfrm>
          <a:prstGeom prst="roundRect">
            <a:avLst>
              <a:gd name="adj" fmla="val 18499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Authenticité, Morale, Dignité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13" name="Straight Connector 112"/>
          <p:cNvCxnSpPr>
            <a:stCxn id="5" idx="1"/>
            <a:endCxn id="103" idx="3"/>
          </p:cNvCxnSpPr>
          <p:nvPr/>
        </p:nvCxnSpPr>
        <p:spPr>
          <a:xfrm flipH="1" flipV="1">
            <a:off x="3491880" y="1988840"/>
            <a:ext cx="2016224" cy="67038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/>
          <p:cNvCxnSpPr>
            <a:stCxn id="103" idx="1"/>
            <a:endCxn id="99" idx="2"/>
          </p:cNvCxnSpPr>
          <p:nvPr/>
        </p:nvCxnSpPr>
        <p:spPr>
          <a:xfrm flipH="1" flipV="1">
            <a:off x="1223628" y="1556792"/>
            <a:ext cx="612068" cy="43204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7" name="Rounded Rectangle 226"/>
          <p:cNvSpPr/>
          <p:nvPr/>
        </p:nvSpPr>
        <p:spPr>
          <a:xfrm>
            <a:off x="2771800" y="5445224"/>
            <a:ext cx="792088" cy="360040"/>
          </a:xfrm>
          <a:prstGeom prst="roundRect">
            <a:avLst>
              <a:gd name="adj" fmla="val 23258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chemeClr val="tx1"/>
                </a:solidFill>
              </a:rPr>
              <a:t>Droits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234" name="Straight Connector 233"/>
          <p:cNvCxnSpPr>
            <a:stCxn id="99" idx="3"/>
            <a:endCxn id="8" idx="1"/>
          </p:cNvCxnSpPr>
          <p:nvPr/>
        </p:nvCxnSpPr>
        <p:spPr>
          <a:xfrm>
            <a:off x="1979712" y="1196752"/>
            <a:ext cx="2448272" cy="3600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3" name="Rounded Rectangle 252"/>
          <p:cNvSpPr/>
          <p:nvPr/>
        </p:nvSpPr>
        <p:spPr>
          <a:xfrm>
            <a:off x="5292080" y="4293096"/>
            <a:ext cx="1296144" cy="576064"/>
          </a:xfrm>
          <a:prstGeom prst="roundRect">
            <a:avLst>
              <a:gd name="adj" fmla="val 23258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3600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Choix, Engagement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254" name="Rounded Rectangle 253"/>
          <p:cNvSpPr/>
          <p:nvPr/>
        </p:nvSpPr>
        <p:spPr>
          <a:xfrm>
            <a:off x="5940152" y="3573016"/>
            <a:ext cx="936104" cy="432048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Progrès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55" name="Straight Connector 254"/>
          <p:cNvCxnSpPr>
            <a:stCxn id="4" idx="3"/>
            <a:endCxn id="253" idx="1"/>
          </p:cNvCxnSpPr>
          <p:nvPr/>
        </p:nvCxnSpPr>
        <p:spPr>
          <a:xfrm>
            <a:off x="4211960" y="4315408"/>
            <a:ext cx="1080120" cy="26572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0" name="Rounded Rectangle 269"/>
          <p:cNvSpPr/>
          <p:nvPr/>
        </p:nvSpPr>
        <p:spPr>
          <a:xfrm>
            <a:off x="2771800" y="4553744"/>
            <a:ext cx="1512168" cy="288032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Indépendance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274" name="Straight Connector 273"/>
          <p:cNvCxnSpPr>
            <a:stCxn id="254" idx="2"/>
            <a:endCxn id="253" idx="0"/>
          </p:cNvCxnSpPr>
          <p:nvPr/>
        </p:nvCxnSpPr>
        <p:spPr>
          <a:xfrm flipH="1">
            <a:off x="5940152" y="4005064"/>
            <a:ext cx="468052" cy="288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9" name="Rounded Rectangle 498"/>
          <p:cNvSpPr/>
          <p:nvPr/>
        </p:nvSpPr>
        <p:spPr>
          <a:xfrm>
            <a:off x="467544" y="4581128"/>
            <a:ext cx="576064" cy="360040"/>
          </a:xfrm>
          <a:prstGeom prst="roundRect">
            <a:avLst>
              <a:gd name="adj" fmla="val 27178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Art</a:t>
            </a:r>
            <a:endParaRPr lang="fr-FR" sz="2400" dirty="0">
              <a:solidFill>
                <a:schemeClr val="tx1"/>
              </a:solidFill>
            </a:endParaRPr>
          </a:p>
        </p:txBody>
      </p:sp>
      <p:sp>
        <p:nvSpPr>
          <p:cNvPr id="512" name="Rounded Rectangle 511"/>
          <p:cNvSpPr/>
          <p:nvPr/>
        </p:nvSpPr>
        <p:spPr>
          <a:xfrm>
            <a:off x="1259632" y="5085184"/>
            <a:ext cx="1224136" cy="360040"/>
          </a:xfrm>
          <a:prstGeom prst="roundRect">
            <a:avLst>
              <a:gd name="adj" fmla="val 27178"/>
            </a:avLst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Technologie</a:t>
            </a:r>
            <a:endParaRPr lang="fr-FR" sz="2400" dirty="0">
              <a:solidFill>
                <a:schemeClr val="tx1"/>
              </a:solidFill>
            </a:endParaRPr>
          </a:p>
        </p:txBody>
      </p:sp>
      <p:cxnSp>
        <p:nvCxnSpPr>
          <p:cNvPr id="534" name="Straight Connector 533"/>
          <p:cNvCxnSpPr>
            <a:stCxn id="42" idx="1"/>
            <a:endCxn id="512" idx="3"/>
          </p:cNvCxnSpPr>
          <p:nvPr/>
        </p:nvCxnSpPr>
        <p:spPr>
          <a:xfrm flipH="1" flipV="1">
            <a:off x="2483768" y="5265204"/>
            <a:ext cx="288032" cy="862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3" name="Straight Connector 542"/>
          <p:cNvCxnSpPr>
            <a:stCxn id="6" idx="2"/>
            <a:endCxn id="41" idx="0"/>
          </p:cNvCxnSpPr>
          <p:nvPr/>
        </p:nvCxnSpPr>
        <p:spPr>
          <a:xfrm>
            <a:off x="1763688" y="2808312"/>
            <a:ext cx="576064" cy="23326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5" name="Straight Connector 554"/>
          <p:cNvCxnSpPr>
            <a:stCxn id="98" idx="3"/>
            <a:endCxn id="8" idx="2"/>
          </p:cNvCxnSpPr>
          <p:nvPr/>
        </p:nvCxnSpPr>
        <p:spPr>
          <a:xfrm flipV="1">
            <a:off x="4572000" y="1412776"/>
            <a:ext cx="540060" cy="42124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6" name="Rounded Rectangle 565"/>
          <p:cNvSpPr/>
          <p:nvPr/>
        </p:nvSpPr>
        <p:spPr>
          <a:xfrm>
            <a:off x="395536" y="5805264"/>
            <a:ext cx="1152128" cy="504056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Beauté</a:t>
            </a:r>
            <a:endParaRPr lang="fr-FR" sz="2400" b="1" dirty="0">
              <a:solidFill>
                <a:schemeClr val="tx1"/>
              </a:solidFill>
            </a:endParaRPr>
          </a:p>
        </p:txBody>
      </p:sp>
      <p:cxnSp>
        <p:nvCxnSpPr>
          <p:cNvPr id="583" name="Straight Connector 582"/>
          <p:cNvCxnSpPr>
            <a:stCxn id="566" idx="3"/>
            <a:endCxn id="67" idx="1"/>
          </p:cNvCxnSpPr>
          <p:nvPr/>
        </p:nvCxnSpPr>
        <p:spPr>
          <a:xfrm flipV="1">
            <a:off x="1547664" y="6021288"/>
            <a:ext cx="5544616" cy="3600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9" name="Straight Connector 588"/>
          <p:cNvCxnSpPr>
            <a:stCxn id="566" idx="0"/>
            <a:endCxn id="499" idx="2"/>
          </p:cNvCxnSpPr>
          <p:nvPr/>
        </p:nvCxnSpPr>
        <p:spPr>
          <a:xfrm flipH="1" flipV="1">
            <a:off x="755576" y="4941168"/>
            <a:ext cx="216024" cy="86409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09" name="Straight Connector 608"/>
          <p:cNvCxnSpPr>
            <a:stCxn id="499" idx="3"/>
            <a:endCxn id="512" idx="0"/>
          </p:cNvCxnSpPr>
          <p:nvPr/>
        </p:nvCxnSpPr>
        <p:spPr>
          <a:xfrm>
            <a:off x="1043608" y="4761148"/>
            <a:ext cx="828092" cy="32403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4" name="Rounded Rectangle 673"/>
          <p:cNvSpPr/>
          <p:nvPr/>
        </p:nvSpPr>
        <p:spPr>
          <a:xfrm>
            <a:off x="7740352" y="1124744"/>
            <a:ext cx="1080120" cy="360040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Paix</a:t>
            </a:r>
            <a:endParaRPr lang="fr-FR" sz="2400" b="1" dirty="0">
              <a:solidFill>
                <a:schemeClr val="tx1"/>
              </a:solidFill>
            </a:endParaRPr>
          </a:p>
        </p:txBody>
      </p:sp>
      <p:cxnSp>
        <p:nvCxnSpPr>
          <p:cNvPr id="675" name="Straight Connector 674"/>
          <p:cNvCxnSpPr>
            <a:stCxn id="5" idx="0"/>
            <a:endCxn id="674" idx="2"/>
          </p:cNvCxnSpPr>
          <p:nvPr/>
        </p:nvCxnSpPr>
        <p:spPr>
          <a:xfrm flipV="1">
            <a:off x="6192180" y="1484784"/>
            <a:ext cx="2088232" cy="90872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8" name="Straight Connector 677"/>
          <p:cNvCxnSpPr>
            <a:stCxn id="7" idx="3"/>
            <a:endCxn id="674" idx="1"/>
          </p:cNvCxnSpPr>
          <p:nvPr/>
        </p:nvCxnSpPr>
        <p:spPr>
          <a:xfrm>
            <a:off x="7426136" y="1232756"/>
            <a:ext cx="314216" cy="7200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5" name="Rounded Rectangle 684"/>
          <p:cNvSpPr/>
          <p:nvPr/>
        </p:nvSpPr>
        <p:spPr>
          <a:xfrm>
            <a:off x="7668344" y="548680"/>
            <a:ext cx="1224136" cy="576064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Pardon</a:t>
            </a:r>
            <a:br>
              <a:rPr lang="fr-FR" dirty="0" smtClean="0">
                <a:solidFill>
                  <a:schemeClr val="tx1"/>
                </a:solidFill>
              </a:rPr>
            </a:br>
            <a:r>
              <a:rPr lang="fr-FR" dirty="0" smtClean="0">
                <a:solidFill>
                  <a:schemeClr val="tx1"/>
                </a:solidFill>
              </a:rPr>
              <a:t>Tolérance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25" name="Rounded Rectangle 724"/>
          <p:cNvSpPr/>
          <p:nvPr/>
        </p:nvSpPr>
        <p:spPr>
          <a:xfrm>
            <a:off x="5868144" y="1412776"/>
            <a:ext cx="1512168" cy="288032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Partage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43" name="Rounded Rectangle 742"/>
          <p:cNvSpPr/>
          <p:nvPr/>
        </p:nvSpPr>
        <p:spPr>
          <a:xfrm>
            <a:off x="4499992" y="404664"/>
            <a:ext cx="1152128" cy="288032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Diversité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70" name="Rounded Rectangle 69"/>
          <p:cNvSpPr/>
          <p:nvPr/>
        </p:nvSpPr>
        <p:spPr>
          <a:xfrm>
            <a:off x="2771800" y="4841776"/>
            <a:ext cx="1512168" cy="288032"/>
          </a:xfrm>
          <a:prstGeom prst="roundRect">
            <a:avLst>
              <a:gd name="adj" fmla="val 22347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Souveraineté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88" name="Straight Connector 87"/>
          <p:cNvCxnSpPr>
            <a:stCxn id="70" idx="1"/>
            <a:endCxn id="41" idx="2"/>
          </p:cNvCxnSpPr>
          <p:nvPr/>
        </p:nvCxnSpPr>
        <p:spPr>
          <a:xfrm flipH="1" flipV="1">
            <a:off x="2339752" y="3573016"/>
            <a:ext cx="432048" cy="141277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>
            <a:stCxn id="70" idx="3"/>
            <a:endCxn id="253" idx="1"/>
          </p:cNvCxnSpPr>
          <p:nvPr/>
        </p:nvCxnSpPr>
        <p:spPr>
          <a:xfrm flipV="1">
            <a:off x="4283968" y="4581128"/>
            <a:ext cx="1008112" cy="40466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stCxn id="43" idx="3"/>
            <a:endCxn id="253" idx="0"/>
          </p:cNvCxnSpPr>
          <p:nvPr/>
        </p:nvCxnSpPr>
        <p:spPr>
          <a:xfrm>
            <a:off x="4427984" y="3370684"/>
            <a:ext cx="1512168" cy="92241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Rounded Rectangle 136"/>
          <p:cNvSpPr/>
          <p:nvPr/>
        </p:nvSpPr>
        <p:spPr>
          <a:xfrm>
            <a:off x="4427984" y="692696"/>
            <a:ext cx="1368152" cy="360040"/>
          </a:xfrm>
          <a:prstGeom prst="roundRect">
            <a:avLst>
              <a:gd name="adj" fmla="val 2325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Démocratie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142" name="Straight Connector 141"/>
          <p:cNvCxnSpPr>
            <a:stCxn id="499" idx="0"/>
            <a:endCxn id="99" idx="2"/>
          </p:cNvCxnSpPr>
          <p:nvPr/>
        </p:nvCxnSpPr>
        <p:spPr>
          <a:xfrm flipV="1">
            <a:off x="755576" y="1556792"/>
            <a:ext cx="468052" cy="302433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5" name="Straight Connector 164"/>
          <p:cNvCxnSpPr>
            <a:stCxn id="41" idx="2"/>
            <a:endCxn id="19" idx="0"/>
          </p:cNvCxnSpPr>
          <p:nvPr/>
        </p:nvCxnSpPr>
        <p:spPr>
          <a:xfrm flipH="1">
            <a:off x="1583668" y="3573016"/>
            <a:ext cx="756084" cy="2880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499" idx="3"/>
            <a:endCxn id="19" idx="2"/>
          </p:cNvCxnSpPr>
          <p:nvPr/>
        </p:nvCxnSpPr>
        <p:spPr>
          <a:xfrm flipV="1">
            <a:off x="1043608" y="4365104"/>
            <a:ext cx="540060" cy="39604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5" idx="2"/>
            <a:endCxn id="254" idx="0"/>
          </p:cNvCxnSpPr>
          <p:nvPr/>
        </p:nvCxnSpPr>
        <p:spPr>
          <a:xfrm>
            <a:off x="6192180" y="2924944"/>
            <a:ext cx="216024" cy="64807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743" idx="3"/>
            <a:endCxn id="738" idx="0"/>
          </p:cNvCxnSpPr>
          <p:nvPr/>
        </p:nvCxnSpPr>
        <p:spPr>
          <a:xfrm>
            <a:off x="5652120" y="548680"/>
            <a:ext cx="985200" cy="14401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>
            <a:stCxn id="254" idx="1"/>
            <a:endCxn id="103" idx="3"/>
          </p:cNvCxnSpPr>
          <p:nvPr/>
        </p:nvCxnSpPr>
        <p:spPr>
          <a:xfrm flipH="1" flipV="1">
            <a:off x="3491880" y="1988840"/>
            <a:ext cx="2448272" cy="18002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5" name="Rounded Rectangle 94"/>
          <p:cNvSpPr/>
          <p:nvPr/>
        </p:nvSpPr>
        <p:spPr>
          <a:xfrm>
            <a:off x="7596336" y="3645024"/>
            <a:ext cx="1152128" cy="576064"/>
          </a:xfrm>
          <a:prstGeom prst="roundRect">
            <a:avLst>
              <a:gd name="adj" fmla="val 21248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Protection 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97" name="Straight Connector 96"/>
          <p:cNvCxnSpPr>
            <a:stCxn id="674" idx="2"/>
            <a:endCxn id="95" idx="0"/>
          </p:cNvCxnSpPr>
          <p:nvPr/>
        </p:nvCxnSpPr>
        <p:spPr>
          <a:xfrm flipH="1">
            <a:off x="8172400" y="1484784"/>
            <a:ext cx="108012" cy="21602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>
            <a:stCxn id="95" idx="2"/>
            <a:endCxn id="67" idx="0"/>
          </p:cNvCxnSpPr>
          <p:nvPr/>
        </p:nvCxnSpPr>
        <p:spPr>
          <a:xfrm flipH="1">
            <a:off x="7920372" y="4221088"/>
            <a:ext cx="252028" cy="151216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Connector 111"/>
          <p:cNvCxnSpPr>
            <a:stCxn id="5" idx="3"/>
            <a:endCxn id="95" idx="1"/>
          </p:cNvCxnSpPr>
          <p:nvPr/>
        </p:nvCxnSpPr>
        <p:spPr>
          <a:xfrm>
            <a:off x="6876256" y="2659224"/>
            <a:ext cx="720080" cy="127383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>
            <a:stCxn id="81" idx="3"/>
            <a:endCxn id="95" idx="1"/>
          </p:cNvCxnSpPr>
          <p:nvPr/>
        </p:nvCxnSpPr>
        <p:spPr>
          <a:xfrm flipV="1">
            <a:off x="5868144" y="3933056"/>
            <a:ext cx="1728192" cy="169218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Straight Connector 121"/>
          <p:cNvCxnSpPr>
            <a:stCxn id="270" idx="3"/>
            <a:endCxn id="725" idx="1"/>
          </p:cNvCxnSpPr>
          <p:nvPr/>
        </p:nvCxnSpPr>
        <p:spPr>
          <a:xfrm flipV="1">
            <a:off x="4283968" y="1556792"/>
            <a:ext cx="1584176" cy="314096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1763688" y="3041576"/>
            <a:ext cx="1152128" cy="531440"/>
          </a:xfrm>
          <a:prstGeom prst="roundRect">
            <a:avLst>
              <a:gd name="adj" fmla="val 46335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b="1" dirty="0">
                <a:solidFill>
                  <a:schemeClr val="tx1"/>
                </a:solidFill>
              </a:rPr>
              <a:t>Justice</a:t>
            </a:r>
          </a:p>
        </p:txBody>
      </p:sp>
      <p:sp>
        <p:nvSpPr>
          <p:cNvPr id="738" name="Rounded Rectangle 737"/>
          <p:cNvSpPr/>
          <p:nvPr/>
        </p:nvSpPr>
        <p:spPr>
          <a:xfrm>
            <a:off x="5822320" y="692696"/>
            <a:ext cx="1630000" cy="368424"/>
          </a:xfrm>
          <a:prstGeom prst="roundRect">
            <a:avLst>
              <a:gd name="adj" fmla="val 48734"/>
            </a:avLst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fr-FR" sz="2400" b="1" dirty="0" smtClean="0">
                <a:solidFill>
                  <a:schemeClr val="tx1"/>
                </a:solidFill>
              </a:rPr>
              <a:t>Unité</a:t>
            </a:r>
            <a:endParaRPr lang="fr-FR" sz="2400" b="1" dirty="0">
              <a:solidFill>
                <a:schemeClr val="tx1"/>
              </a:solidFill>
            </a:endParaRPr>
          </a:p>
        </p:txBody>
      </p:sp>
      <p:cxnSp>
        <p:nvCxnSpPr>
          <p:cNvPr id="109" name="Straight Connector 108"/>
          <p:cNvCxnSpPr>
            <a:stCxn id="4" idx="3"/>
            <a:endCxn id="738" idx="1"/>
          </p:cNvCxnSpPr>
          <p:nvPr/>
        </p:nvCxnSpPr>
        <p:spPr>
          <a:xfrm flipV="1">
            <a:off x="4211960" y="876908"/>
            <a:ext cx="1610360" cy="343850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Oval 72"/>
          <p:cNvSpPr/>
          <p:nvPr/>
        </p:nvSpPr>
        <p:spPr>
          <a:xfrm>
            <a:off x="2987824" y="105273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1</a:t>
            </a:r>
            <a:endParaRPr lang="en-GB" dirty="0"/>
          </a:p>
        </p:txBody>
      </p:sp>
      <p:sp>
        <p:nvSpPr>
          <p:cNvPr id="76" name="Oval 75"/>
          <p:cNvSpPr/>
          <p:nvPr/>
        </p:nvSpPr>
        <p:spPr>
          <a:xfrm>
            <a:off x="4644008" y="206084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2</a:t>
            </a:r>
            <a:endParaRPr lang="en-GB" dirty="0"/>
          </a:p>
        </p:txBody>
      </p:sp>
      <p:sp>
        <p:nvSpPr>
          <p:cNvPr id="77" name="Oval 76"/>
          <p:cNvSpPr/>
          <p:nvPr/>
        </p:nvSpPr>
        <p:spPr>
          <a:xfrm>
            <a:off x="4427984" y="393305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3</a:t>
            </a:r>
            <a:endParaRPr lang="en-GB" dirty="0"/>
          </a:p>
        </p:txBody>
      </p:sp>
      <p:sp>
        <p:nvSpPr>
          <p:cNvPr id="79" name="Oval 78"/>
          <p:cNvSpPr/>
          <p:nvPr/>
        </p:nvSpPr>
        <p:spPr>
          <a:xfrm>
            <a:off x="5292080" y="1628800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4</a:t>
            </a:r>
            <a:endParaRPr lang="en-GB" dirty="0"/>
          </a:p>
        </p:txBody>
      </p:sp>
      <p:sp>
        <p:nvSpPr>
          <p:cNvPr id="83" name="Oval 82"/>
          <p:cNvSpPr/>
          <p:nvPr/>
        </p:nvSpPr>
        <p:spPr>
          <a:xfrm>
            <a:off x="4860032" y="4293096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5</a:t>
            </a:r>
            <a:endParaRPr lang="en-GB" dirty="0"/>
          </a:p>
        </p:txBody>
      </p:sp>
      <p:sp>
        <p:nvSpPr>
          <p:cNvPr id="94" name="Oval 93"/>
          <p:cNvSpPr/>
          <p:nvPr/>
        </p:nvSpPr>
        <p:spPr>
          <a:xfrm>
            <a:off x="3851920" y="227687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6</a:t>
            </a:r>
            <a:endParaRPr lang="en-GB" dirty="0"/>
          </a:p>
        </p:txBody>
      </p:sp>
      <p:sp>
        <p:nvSpPr>
          <p:cNvPr id="101" name="Oval 100"/>
          <p:cNvSpPr/>
          <p:nvPr/>
        </p:nvSpPr>
        <p:spPr>
          <a:xfrm>
            <a:off x="6084168" y="299695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7</a:t>
            </a:r>
            <a:endParaRPr lang="en-GB" dirty="0"/>
          </a:p>
        </p:txBody>
      </p:sp>
      <p:sp>
        <p:nvSpPr>
          <p:cNvPr id="104" name="Oval 103"/>
          <p:cNvSpPr/>
          <p:nvPr/>
        </p:nvSpPr>
        <p:spPr>
          <a:xfrm>
            <a:off x="3059832" y="2420888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8</a:t>
            </a:r>
            <a:endParaRPr lang="en-GB" dirty="0"/>
          </a:p>
        </p:txBody>
      </p:sp>
      <p:sp>
        <p:nvSpPr>
          <p:cNvPr id="106" name="Oval 105"/>
          <p:cNvSpPr/>
          <p:nvPr/>
        </p:nvSpPr>
        <p:spPr>
          <a:xfrm>
            <a:off x="7380312" y="2276872"/>
            <a:ext cx="288032" cy="288032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9</a:t>
            </a:r>
            <a:endParaRPr lang="en-GB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3213</TotalTime>
  <Words>51</Words>
  <Application>Microsoft Office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Matthieu</dc:creator>
  <cp:lastModifiedBy>Matthieu</cp:lastModifiedBy>
  <cp:revision>85</cp:revision>
  <dcterms:created xsi:type="dcterms:W3CDTF">2015-02-04T04:05:09Z</dcterms:created>
  <dcterms:modified xsi:type="dcterms:W3CDTF">2017-05-21T12:26:21Z</dcterms:modified>
</cp:coreProperties>
</file>