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66FF"/>
    <a:srgbClr val="FF5050"/>
    <a:srgbClr val="66FF33"/>
    <a:srgbClr val="FFFF66"/>
    <a:srgbClr val="FFC1C1"/>
    <a:srgbClr val="99FF99"/>
    <a:srgbClr val="C1CDFF"/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78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16/12/2015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16/12/2015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16/12/2015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16/12/2015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16/12/2015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16/12/2015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ED698-D887-4BFC-ACF5-BA058C8E04DD}" type="datetimeFigureOut">
              <a:rPr lang="en-GB" smtClean="0"/>
              <a:pPr/>
              <a:t>16/12/2015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2771800" y="332656"/>
            <a:ext cx="3456384" cy="3312368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Rounded Rectangle 92"/>
          <p:cNvSpPr/>
          <p:nvPr/>
        </p:nvSpPr>
        <p:spPr>
          <a:xfrm>
            <a:off x="3851920" y="332656"/>
            <a:ext cx="1296144" cy="576064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Wisdom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771800" y="3212976"/>
            <a:ext cx="3456384" cy="3312368"/>
          </a:xfrm>
          <a:prstGeom prst="ellipse">
            <a:avLst/>
          </a:prstGeom>
          <a:solidFill>
            <a:srgbClr val="66FF33">
              <a:alpha val="5411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1259632" y="1772816"/>
            <a:ext cx="3456384" cy="3312368"/>
          </a:xfrm>
          <a:prstGeom prst="ellipse">
            <a:avLst/>
          </a:prstGeom>
          <a:solidFill>
            <a:srgbClr val="FF505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4283968" y="1772816"/>
            <a:ext cx="3456384" cy="3312368"/>
          </a:xfrm>
          <a:prstGeom prst="ellipse">
            <a:avLst/>
          </a:prstGeom>
          <a:solidFill>
            <a:srgbClr val="0066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/>
          <p:cNvSpPr/>
          <p:nvPr/>
        </p:nvSpPr>
        <p:spPr>
          <a:xfrm>
            <a:off x="3851920" y="6021288"/>
            <a:ext cx="1296144" cy="504056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Art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588224" y="3140968"/>
            <a:ext cx="1296144" cy="504056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Science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043608" y="3140968"/>
            <a:ext cx="1296144" cy="504056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Sport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699792" y="4077072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Dance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699792" y="2708920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Martial arts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3347864" y="3789040"/>
            <a:ext cx="1296144" cy="360040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Theatre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508104" y="2060848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Philosophy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555776" y="2420888"/>
            <a:ext cx="1296144" cy="216024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Meditation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619672" y="2132856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Stamina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779912" y="5301208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Literature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860032" y="4797152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Painting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788024" y="5517232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Sculpture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779912" y="4653136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Poetry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923928" y="3284984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Language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740352" y="3140968"/>
            <a:ext cx="1080120" cy="576064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Truth to the Mind 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419872" y="6453336"/>
            <a:ext cx="2232248" cy="432048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Beauty to the Heart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79512" y="3212976"/>
            <a:ext cx="1152128" cy="576064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Health to the Body 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3203848" y="-99392"/>
            <a:ext cx="2592288" cy="576064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Goodness to the Soul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771800" y="4797152"/>
            <a:ext cx="1296144" cy="504056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Instrumental music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555776" y="2996952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Team play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5508104" y="3573016"/>
            <a:ext cx="1296144" cy="360040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Biology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588224" y="2924944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Math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5076056" y="2852936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Psychology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6588224" y="3573016"/>
            <a:ext cx="1296144" cy="360040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Physics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372200" y="2276872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History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084168" y="4221088"/>
            <a:ext cx="1296144" cy="432048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Geography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5724128" y="4077072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Chemistry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6372200" y="3861048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Mechanics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5940152" y="3212976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5292080" y="1772816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Theology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2555776" y="2060848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Discipline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499992" y="1772816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Ethics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4499992" y="3140968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NLP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5508104" y="2348880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Sociology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3779912" y="2708920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Strategy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2051720" y="3573016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Agility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1907704" y="3212976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Balance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3707904" y="1556792"/>
            <a:ext cx="1296144" cy="216024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Humility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4860032" y="1124744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Awareness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3347864" y="764704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Benevolence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2843808" y="4365104"/>
            <a:ext cx="1296144" cy="360040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Singing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156176" y="5085184"/>
            <a:ext cx="1296144" cy="576064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Introvert side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6012160" y="1196752"/>
            <a:ext cx="1152128" cy="576064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Mental side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1979712" y="5085184"/>
            <a:ext cx="864096" cy="576064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Vital side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1619672" y="1196752"/>
            <a:ext cx="1296144" cy="576064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Extrovert </a:t>
            </a:r>
            <a:r>
              <a:rPr lang="en-GB" b="1" dirty="0" smtClean="0">
                <a:solidFill>
                  <a:schemeClr val="tx1"/>
                </a:solidFill>
              </a:rPr>
              <a:t>side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4860032" y="3789040"/>
            <a:ext cx="1296144" cy="360040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Cuisine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3275856" y="5733256"/>
            <a:ext cx="2160240" cy="360040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Musical composition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5076056" y="3356992"/>
            <a:ext cx="1296144" cy="216024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Medicine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2699792" y="1484784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Patience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1259632" y="3861048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Speed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1187624" y="2924944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Strength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5004048" y="5229200"/>
            <a:ext cx="1296144" cy="360040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Tailoring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6444208" y="2564904"/>
            <a:ext cx="1296144" cy="360040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Economics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4427984" y="4509120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Photo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3851920" y="4221088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Cinema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3923928" y="3645024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Humour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4355976" y="5013176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Calligraphy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4716016" y="2564904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Empathy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5724128" y="4437112"/>
            <a:ext cx="1296144" cy="576064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Architecture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1475656" y="2492896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Flexibility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1691680" y="4293096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Accuracy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4283968" y="2348880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Intuition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5004048" y="4221088"/>
            <a:ext cx="1296144" cy="360040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Perfume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3635896" y="2996952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Leadership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2492152" y="1709192"/>
            <a:ext cx="1575792" cy="351656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Courage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3635896" y="2420888"/>
            <a:ext cx="93610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Focus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3059832" y="3501008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Charisma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4716016" y="1484784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Honesty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4572000" y="764704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Gratitude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3923928" y="1268760"/>
            <a:ext cx="1296144" cy="216024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Hope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4139952" y="2060848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Receptivity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3635896" y="1772816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Tolerance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3995936" y="1052736"/>
            <a:ext cx="1296144" cy="216024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Mercy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3563888" y="2132856"/>
            <a:ext cx="864096" cy="216024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Duty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3059832" y="980728"/>
            <a:ext cx="1296144" cy="288032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Generosity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6" name="Left-Right Arrow 95"/>
          <p:cNvSpPr/>
          <p:nvPr/>
        </p:nvSpPr>
        <p:spPr>
          <a:xfrm>
            <a:off x="6948264" y="864096"/>
            <a:ext cx="1872208" cy="260648"/>
          </a:xfrm>
          <a:prstGeom prst="leftRightArrow">
            <a:avLst>
              <a:gd name="adj1" fmla="val 100000"/>
              <a:gd name="adj2" fmla="val 47480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sz="1400" dirty="0" smtClean="0"/>
              <a:t>Power                Power</a:t>
            </a:r>
            <a:endParaRPr lang="en-GB" dirty="0"/>
          </a:p>
        </p:txBody>
      </p:sp>
      <p:sp>
        <p:nvSpPr>
          <p:cNvPr id="99" name="Left-Right Arrow 98"/>
          <p:cNvSpPr/>
          <p:nvPr/>
        </p:nvSpPr>
        <p:spPr>
          <a:xfrm rot="16200000">
            <a:off x="6961956" y="850404"/>
            <a:ext cx="1844824" cy="288032"/>
          </a:xfrm>
          <a:prstGeom prst="leftRightArrow">
            <a:avLst>
              <a:gd name="adj1" fmla="val 100000"/>
              <a:gd name="adj2" fmla="val 47480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sz="1400" dirty="0" smtClean="0"/>
              <a:t>Feeling             Feeling</a:t>
            </a:r>
            <a:endParaRPr lang="en-GB" sz="1400" dirty="0"/>
          </a:p>
        </p:txBody>
      </p:sp>
      <p:sp>
        <p:nvSpPr>
          <p:cNvPr id="101" name="Rounded Rectangle 100"/>
          <p:cNvSpPr/>
          <p:nvPr/>
        </p:nvSpPr>
        <p:spPr>
          <a:xfrm>
            <a:off x="2627784" y="1268760"/>
            <a:ext cx="1296144" cy="216024"/>
          </a:xfrm>
          <a:prstGeom prst="roundRect">
            <a:avLst>
              <a:gd name="adj" fmla="val 2325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Trust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3635896" y="1196752"/>
            <a:ext cx="646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Faith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6248</TotalTime>
  <Words>102</Words>
  <Application>Microsoft Office PowerPoint</Application>
  <PresentationFormat>On-screen Show (4:3)</PresentationFormat>
  <Paragraphs>80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Matthieu</dc:creator>
  <cp:lastModifiedBy>Matthieu</cp:lastModifiedBy>
  <cp:revision>181</cp:revision>
  <dcterms:created xsi:type="dcterms:W3CDTF">2015-02-04T04:05:09Z</dcterms:created>
  <dcterms:modified xsi:type="dcterms:W3CDTF">2015-12-16T05:58:30Z</dcterms:modified>
</cp:coreProperties>
</file>