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7C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9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DE042F-CDC8-482D-A331-B733AC81020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7162583-A926-4170-A6EF-0D0843E267DE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GB" sz="1800" smtClean="0">
              <a:solidFill>
                <a:sysClr val="windowText" lastClr="000000"/>
              </a:solidFill>
            </a:rPr>
            <a:t>Character used for its…</a:t>
          </a:r>
          <a:endParaRPr lang="en-GB" sz="1800">
            <a:solidFill>
              <a:sysClr val="windowText" lastClr="000000"/>
            </a:solidFill>
          </a:endParaRPr>
        </a:p>
      </dgm:t>
    </dgm:pt>
    <dgm:pt modelId="{A158DD13-9628-4EB3-866A-4ABFE91E70AF}" type="parTrans" cxnId="{4A85EC89-1E6D-48EA-BE34-E5863BC64CC1}">
      <dgm:prSet/>
      <dgm:spPr/>
      <dgm:t>
        <a:bodyPr/>
        <a:lstStyle/>
        <a:p>
          <a:endParaRPr lang="en-GB"/>
        </a:p>
      </dgm:t>
    </dgm:pt>
    <dgm:pt modelId="{EAC41F5D-4D28-493A-A8C3-99251444EF42}" type="sibTrans" cxnId="{4A85EC89-1E6D-48EA-BE34-E5863BC64CC1}">
      <dgm:prSet/>
      <dgm:spPr/>
      <dgm:t>
        <a:bodyPr/>
        <a:lstStyle/>
        <a:p>
          <a:endParaRPr lang="en-GB"/>
        </a:p>
      </dgm:t>
    </dgm:pt>
    <dgm:pt modelId="{6A89030A-78FA-4567-BCBB-D21307C983E0}">
      <dgm:prSet phldrT="[Text]" custT="1"/>
      <dgm:spPr>
        <a:solidFill>
          <a:srgbClr val="92D050"/>
        </a:solidFill>
      </dgm:spPr>
      <dgm:t>
        <a:bodyPr/>
        <a:lstStyle/>
        <a:p>
          <a:r>
            <a:rPr lang="en-GB" sz="1800" smtClean="0">
              <a:solidFill>
                <a:sysClr val="windowText" lastClr="000000"/>
              </a:solidFill>
            </a:rPr>
            <a:t>Sense</a:t>
          </a:r>
          <a:endParaRPr lang="en-GB" sz="1800">
            <a:solidFill>
              <a:sysClr val="windowText" lastClr="000000"/>
            </a:solidFill>
          </a:endParaRPr>
        </a:p>
      </dgm:t>
    </dgm:pt>
    <dgm:pt modelId="{9C6FA41D-FFAB-46E7-9C9F-AC3C672138FD}" type="parTrans" cxnId="{B0C7AD50-4F56-4781-A632-51A91718D696}">
      <dgm:prSet/>
      <dgm:spPr/>
      <dgm:t>
        <a:bodyPr/>
        <a:lstStyle/>
        <a:p>
          <a:endParaRPr lang="en-GB"/>
        </a:p>
      </dgm:t>
    </dgm:pt>
    <dgm:pt modelId="{27738AAC-5E3C-43F7-9495-711F5DE52EEA}" type="sibTrans" cxnId="{B0C7AD50-4F56-4781-A632-51A91718D696}">
      <dgm:prSet/>
      <dgm:spPr/>
      <dgm:t>
        <a:bodyPr/>
        <a:lstStyle/>
        <a:p>
          <a:endParaRPr lang="en-GB"/>
        </a:p>
      </dgm:t>
    </dgm:pt>
    <dgm:pt modelId="{0D773C14-5BDD-4D0E-9C91-0ED7B7D76A09}">
      <dgm:prSet phldrT="[Text]" custT="1"/>
      <dgm:spPr>
        <a:solidFill>
          <a:srgbClr val="92D050"/>
        </a:solidFill>
      </dgm:spPr>
      <dgm:t>
        <a:bodyPr/>
        <a:lstStyle/>
        <a:p>
          <a:r>
            <a:rPr lang="en-GB" sz="1800" smtClean="0">
              <a:solidFill>
                <a:sysClr val="windowText" lastClr="000000"/>
              </a:solidFill>
            </a:rPr>
            <a:t>Simple</a:t>
          </a:r>
        </a:p>
      </dgm:t>
    </dgm:pt>
    <dgm:pt modelId="{03A5063B-CB14-4B76-A390-37111157D813}" type="parTrans" cxnId="{DC90254E-3602-4FEC-9A95-89D069937C36}">
      <dgm:prSet/>
      <dgm:spPr/>
      <dgm:t>
        <a:bodyPr/>
        <a:lstStyle/>
        <a:p>
          <a:endParaRPr lang="en-GB"/>
        </a:p>
      </dgm:t>
    </dgm:pt>
    <dgm:pt modelId="{0FC87ADB-B839-4FBF-8805-4B3D944FBCAB}" type="sibTrans" cxnId="{DC90254E-3602-4FEC-9A95-89D069937C36}">
      <dgm:prSet/>
      <dgm:spPr/>
      <dgm:t>
        <a:bodyPr/>
        <a:lstStyle/>
        <a:p>
          <a:endParaRPr lang="en-GB"/>
        </a:p>
      </dgm:t>
    </dgm:pt>
    <dgm:pt modelId="{45F89B03-F232-4E15-8B55-A1072B5A2872}">
      <dgm:prSet phldrT="[Text]" custT="1"/>
      <dgm:spPr>
        <a:solidFill>
          <a:srgbClr val="92D050"/>
        </a:solidFill>
      </dgm:spPr>
      <dgm:t>
        <a:bodyPr/>
        <a:lstStyle/>
        <a:p>
          <a:r>
            <a:rPr lang="en-GB" sz="1800" smtClean="0">
              <a:solidFill>
                <a:sysClr val="windowText" lastClr="000000"/>
              </a:solidFill>
            </a:rPr>
            <a:t>Complex</a:t>
          </a:r>
        </a:p>
      </dgm:t>
    </dgm:pt>
    <dgm:pt modelId="{4092089D-10B7-406E-AC50-9DADB34411AE}" type="parTrans" cxnId="{7111266D-90A6-49BB-BCAC-CDFE15B13D8D}">
      <dgm:prSet/>
      <dgm:spPr/>
      <dgm:t>
        <a:bodyPr/>
        <a:lstStyle/>
        <a:p>
          <a:endParaRPr lang="en-GB"/>
        </a:p>
      </dgm:t>
    </dgm:pt>
    <dgm:pt modelId="{3A1F89E1-DECF-45D0-9270-BA6EF1FDC06E}" type="sibTrans" cxnId="{7111266D-90A6-49BB-BCAC-CDFE15B13D8D}">
      <dgm:prSet/>
      <dgm:spPr/>
      <dgm:t>
        <a:bodyPr/>
        <a:lstStyle/>
        <a:p>
          <a:endParaRPr lang="en-GB"/>
        </a:p>
      </dgm:t>
    </dgm:pt>
    <dgm:pt modelId="{9EFFB7CB-0D94-4AB8-BDD4-38EE20E62749}">
      <dgm:prSet phldrT="[Text]" custT="1"/>
      <dgm:spPr>
        <a:solidFill>
          <a:srgbClr val="FF5050"/>
        </a:solidFill>
      </dgm:spPr>
      <dgm:t>
        <a:bodyPr/>
        <a:lstStyle/>
        <a:p>
          <a:r>
            <a:rPr lang="en-GB" sz="1800" smtClean="0">
              <a:solidFill>
                <a:sysClr val="windowText" lastClr="000000"/>
              </a:solidFill>
            </a:rPr>
            <a:t>Sound</a:t>
          </a:r>
          <a:endParaRPr lang="en-GB" sz="1800">
            <a:solidFill>
              <a:sysClr val="windowText" lastClr="000000"/>
            </a:solidFill>
          </a:endParaRPr>
        </a:p>
      </dgm:t>
    </dgm:pt>
    <dgm:pt modelId="{A1025F65-229E-46F1-BE20-151A5559041A}" type="parTrans" cxnId="{9A49AE0E-F376-4637-A379-7ADA46D2AFBE}">
      <dgm:prSet/>
      <dgm:spPr/>
      <dgm:t>
        <a:bodyPr/>
        <a:lstStyle/>
        <a:p>
          <a:endParaRPr lang="en-GB"/>
        </a:p>
      </dgm:t>
    </dgm:pt>
    <dgm:pt modelId="{64A38347-3178-4192-858A-27077C1B464C}" type="sibTrans" cxnId="{9A49AE0E-F376-4637-A379-7ADA46D2AFBE}">
      <dgm:prSet/>
      <dgm:spPr/>
      <dgm:t>
        <a:bodyPr/>
        <a:lstStyle/>
        <a:p>
          <a:endParaRPr lang="en-GB"/>
        </a:p>
      </dgm:t>
    </dgm:pt>
    <dgm:pt modelId="{99D33910-FBBE-4413-8C90-7B6269BA6563}">
      <dgm:prSet phldrT="[Text]" custT="1"/>
      <dgm:spPr>
        <a:solidFill>
          <a:srgbClr val="FF5050"/>
        </a:solidFill>
      </dgm:spPr>
      <dgm:t>
        <a:bodyPr/>
        <a:lstStyle/>
        <a:p>
          <a:r>
            <a:rPr lang="en-GB" sz="1800" smtClean="0">
              <a:solidFill>
                <a:sysClr val="windowText" lastClr="000000"/>
              </a:solidFill>
            </a:rPr>
            <a:t>Direct</a:t>
          </a:r>
        </a:p>
      </dgm:t>
    </dgm:pt>
    <dgm:pt modelId="{7E735117-7CF8-4057-9E94-B1C7A1CA89F1}" type="parTrans" cxnId="{225872AB-4B10-43BA-8C30-C9880E97C87A}">
      <dgm:prSet/>
      <dgm:spPr/>
      <dgm:t>
        <a:bodyPr/>
        <a:lstStyle/>
        <a:p>
          <a:endParaRPr lang="en-GB"/>
        </a:p>
      </dgm:t>
    </dgm:pt>
    <dgm:pt modelId="{93054751-BCEC-4AE5-B94E-28869BE72AA2}" type="sibTrans" cxnId="{225872AB-4B10-43BA-8C30-C9880E97C87A}">
      <dgm:prSet/>
      <dgm:spPr/>
      <dgm:t>
        <a:bodyPr/>
        <a:lstStyle/>
        <a:p>
          <a:endParaRPr lang="en-GB"/>
        </a:p>
      </dgm:t>
    </dgm:pt>
    <dgm:pt modelId="{FA47DF2D-3C50-4590-99E9-4F31CEA774CB}">
      <dgm:prSet phldrT="[Text]" custT="1"/>
      <dgm:spPr>
        <a:solidFill>
          <a:srgbClr val="FFC000"/>
        </a:solidFill>
      </dgm:spPr>
      <dgm:t>
        <a:bodyPr/>
        <a:lstStyle/>
        <a:p>
          <a:r>
            <a:rPr lang="en-GB" sz="1800" smtClean="0">
              <a:solidFill>
                <a:sysClr val="windowText" lastClr="000000"/>
              </a:solidFill>
            </a:rPr>
            <a:t>Sense </a:t>
          </a:r>
          <a:br>
            <a:rPr lang="en-GB" sz="1800" smtClean="0">
              <a:solidFill>
                <a:sysClr val="windowText" lastClr="000000"/>
              </a:solidFill>
            </a:rPr>
          </a:br>
          <a:r>
            <a:rPr lang="en-GB" sz="1800" smtClean="0">
              <a:solidFill>
                <a:sysClr val="windowText" lastClr="000000"/>
              </a:solidFill>
            </a:rPr>
            <a:t>&amp; Sound</a:t>
          </a:r>
          <a:endParaRPr lang="en-GB" sz="1800">
            <a:solidFill>
              <a:sysClr val="windowText" lastClr="000000"/>
            </a:solidFill>
          </a:endParaRPr>
        </a:p>
      </dgm:t>
    </dgm:pt>
    <dgm:pt modelId="{59BFBC21-E5E3-4175-BD3F-30AA90A87016}" type="parTrans" cxnId="{0213EA0F-C8C6-4F32-98C0-14EA55C16269}">
      <dgm:prSet/>
      <dgm:spPr/>
      <dgm:t>
        <a:bodyPr/>
        <a:lstStyle/>
        <a:p>
          <a:endParaRPr lang="en-GB"/>
        </a:p>
      </dgm:t>
    </dgm:pt>
    <dgm:pt modelId="{4778F1FF-1200-47E0-A979-0BCCAFA82461}" type="sibTrans" cxnId="{0213EA0F-C8C6-4F32-98C0-14EA55C16269}">
      <dgm:prSet/>
      <dgm:spPr/>
      <dgm:t>
        <a:bodyPr/>
        <a:lstStyle/>
        <a:p>
          <a:endParaRPr lang="en-GB"/>
        </a:p>
      </dgm:t>
    </dgm:pt>
    <dgm:pt modelId="{A682E358-75C3-4314-997E-7999D6F292D2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 lIns="72000" tIns="72000" rIns="0" bIns="72000"/>
        <a:lstStyle/>
        <a:p>
          <a:pPr algn="l"/>
          <a:r>
            <a:rPr lang="en-US" altLang="zh-CN" sz="1800" b="1" smtClean="0">
              <a:solidFill>
                <a:sysClr val="windowText" lastClr="000000"/>
              </a:solidFill>
            </a:rPr>
            <a:t>1.</a:t>
          </a:r>
          <a:r>
            <a:rPr lang="zh-CN" altLang="en-US" sz="1800" b="1" smtClean="0">
              <a:solidFill>
                <a:sysClr val="windowText" lastClr="000000"/>
              </a:solidFill>
            </a:rPr>
            <a:t>象形字</a:t>
          </a:r>
          <a:endParaRPr lang="en-GB" sz="1800">
            <a:solidFill>
              <a:sysClr val="windowText" lastClr="000000"/>
            </a:solidFill>
          </a:endParaRPr>
        </a:p>
      </dgm:t>
    </dgm:pt>
    <dgm:pt modelId="{41210155-C66C-46F9-B4B9-496119175106}" type="parTrans" cxnId="{E30FA973-0FFD-47E9-886E-5DF7A2514F4D}">
      <dgm:prSet/>
      <dgm:spPr/>
      <dgm:t>
        <a:bodyPr/>
        <a:lstStyle/>
        <a:p>
          <a:endParaRPr lang="en-GB"/>
        </a:p>
      </dgm:t>
    </dgm:pt>
    <dgm:pt modelId="{47EEFEB2-BABE-4434-B51D-376803F2E0B5}" type="sibTrans" cxnId="{E30FA973-0FFD-47E9-886E-5DF7A2514F4D}">
      <dgm:prSet/>
      <dgm:spPr/>
      <dgm:t>
        <a:bodyPr/>
        <a:lstStyle/>
        <a:p>
          <a:endParaRPr lang="en-GB"/>
        </a:p>
      </dgm:t>
    </dgm:pt>
    <dgm:pt modelId="{D9399F10-EC08-4CA6-98E4-D29941327CB7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 lIns="72000" tIns="72000" rIns="0" bIns="72000"/>
        <a:lstStyle/>
        <a:p>
          <a:pPr algn="l"/>
          <a:r>
            <a:rPr lang="en-US" altLang="zh-CN" sz="1800" b="1" smtClean="0">
              <a:solidFill>
                <a:sysClr val="windowText" lastClr="000000"/>
              </a:solidFill>
            </a:rPr>
            <a:t>3 </a:t>
          </a:r>
          <a:r>
            <a:rPr lang="zh-CN" altLang="en-US" sz="1800" b="1" smtClean="0">
              <a:solidFill>
                <a:sysClr val="windowText" lastClr="000000"/>
              </a:solidFill>
            </a:rPr>
            <a:t>会意字</a:t>
          </a:r>
          <a:endParaRPr lang="en-GB" sz="1800">
            <a:solidFill>
              <a:sysClr val="windowText" lastClr="000000"/>
            </a:solidFill>
          </a:endParaRPr>
        </a:p>
      </dgm:t>
    </dgm:pt>
    <dgm:pt modelId="{33E65A11-E8C6-4A6C-9BFB-EDE894D7D5B6}" type="parTrans" cxnId="{828563CA-BA48-4212-B788-96219A3648CE}">
      <dgm:prSet/>
      <dgm:spPr/>
      <dgm:t>
        <a:bodyPr/>
        <a:lstStyle/>
        <a:p>
          <a:endParaRPr lang="en-GB"/>
        </a:p>
      </dgm:t>
    </dgm:pt>
    <dgm:pt modelId="{69577D6E-14BE-48D4-B63E-0CC9CD65DB06}" type="sibTrans" cxnId="{828563CA-BA48-4212-B788-96219A3648CE}">
      <dgm:prSet/>
      <dgm:spPr/>
      <dgm:t>
        <a:bodyPr/>
        <a:lstStyle/>
        <a:p>
          <a:endParaRPr lang="en-GB"/>
        </a:p>
      </dgm:t>
    </dgm:pt>
    <dgm:pt modelId="{6C50A4AF-6C2B-4E14-BA1F-EC42B50A1D06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 lIns="72000" tIns="72000" rIns="0" bIns="72000"/>
        <a:lstStyle/>
        <a:p>
          <a:pPr algn="l"/>
          <a:r>
            <a:rPr lang="en-US" altLang="zh-CN" sz="1800" b="1" smtClean="0">
              <a:solidFill>
                <a:sysClr val="windowText" lastClr="000000"/>
              </a:solidFill>
            </a:rPr>
            <a:t>2 </a:t>
          </a:r>
          <a:r>
            <a:rPr lang="zh-CN" altLang="en-US" sz="1800" b="1" smtClean="0">
              <a:solidFill>
                <a:sysClr val="windowText" lastClr="000000"/>
              </a:solidFill>
            </a:rPr>
            <a:t>指事字 </a:t>
          </a:r>
          <a:endParaRPr lang="en-GB" sz="1800">
            <a:solidFill>
              <a:sysClr val="windowText" lastClr="000000"/>
            </a:solidFill>
          </a:endParaRPr>
        </a:p>
      </dgm:t>
    </dgm:pt>
    <dgm:pt modelId="{966FC09B-EA5E-4DB1-9FC1-555536BDADEC}" type="parTrans" cxnId="{EB990D8A-7200-47BC-859C-CB71524CA1B6}">
      <dgm:prSet/>
      <dgm:spPr/>
      <dgm:t>
        <a:bodyPr/>
        <a:lstStyle/>
        <a:p>
          <a:endParaRPr lang="en-GB"/>
        </a:p>
      </dgm:t>
    </dgm:pt>
    <dgm:pt modelId="{8990EB3E-2FB5-4A94-9B97-B2CD48F008E8}" type="sibTrans" cxnId="{EB990D8A-7200-47BC-859C-CB71524CA1B6}">
      <dgm:prSet/>
      <dgm:spPr/>
      <dgm:t>
        <a:bodyPr/>
        <a:lstStyle/>
        <a:p>
          <a:endParaRPr lang="en-GB"/>
        </a:p>
      </dgm:t>
    </dgm:pt>
    <dgm:pt modelId="{E7BE0BF5-ED52-4426-B236-E2BBD4AFBC3A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 lIns="72000" tIns="72000" rIns="0" bIns="72000"/>
        <a:lstStyle/>
        <a:p>
          <a:pPr algn="l"/>
          <a:r>
            <a:rPr lang="en-US" altLang="zh-CN" sz="1800" b="1" smtClean="0">
              <a:solidFill>
                <a:sysClr val="windowText" lastClr="000000"/>
              </a:solidFill>
            </a:rPr>
            <a:t>33 </a:t>
          </a:r>
          <a:r>
            <a:rPr lang="zh-CN" altLang="en-US" sz="1800" b="1" smtClean="0">
              <a:solidFill>
                <a:sysClr val="windowText" lastClr="000000"/>
              </a:solidFill>
            </a:rPr>
            <a:t>二代会意字</a:t>
          </a:r>
          <a:endParaRPr lang="en-GB" sz="1800">
            <a:solidFill>
              <a:sysClr val="windowText" lastClr="000000"/>
            </a:solidFill>
          </a:endParaRPr>
        </a:p>
      </dgm:t>
    </dgm:pt>
    <dgm:pt modelId="{8301B022-79D7-4E3C-8013-6B7A0AFFB86B}" type="parTrans" cxnId="{B7C3AA0A-A242-4DA3-87B2-DD9A2D8A8F9C}">
      <dgm:prSet/>
      <dgm:spPr/>
      <dgm:t>
        <a:bodyPr/>
        <a:lstStyle/>
        <a:p>
          <a:endParaRPr lang="en-GB"/>
        </a:p>
      </dgm:t>
    </dgm:pt>
    <dgm:pt modelId="{692AE843-F94D-43DD-8CC9-890D6D760CF0}" type="sibTrans" cxnId="{B7C3AA0A-A242-4DA3-87B2-DD9A2D8A8F9C}">
      <dgm:prSet/>
      <dgm:spPr/>
      <dgm:t>
        <a:bodyPr/>
        <a:lstStyle/>
        <a:p>
          <a:endParaRPr lang="en-GB"/>
        </a:p>
      </dgm:t>
    </dgm:pt>
    <dgm:pt modelId="{8B5ADAAA-B53D-44B0-8545-E0C89305E883}">
      <dgm:prSet phldrT="[Text]" custT="1"/>
      <dgm:spPr>
        <a:solidFill>
          <a:srgbClr val="FFC000"/>
        </a:solidFill>
      </dgm:spPr>
      <dgm:t>
        <a:bodyPr/>
        <a:lstStyle/>
        <a:p>
          <a:r>
            <a:rPr lang="en-GB" sz="1800" smtClean="0">
              <a:solidFill>
                <a:sysClr val="windowText" lastClr="000000"/>
              </a:solidFill>
            </a:rPr>
            <a:t>Modif.</a:t>
          </a:r>
        </a:p>
      </dgm:t>
    </dgm:pt>
    <dgm:pt modelId="{96D5DB5C-F805-4BCF-8BBF-B267F7984A8F}" type="parTrans" cxnId="{DBC9E9A1-4DDD-4D5B-B1E5-924C2576D462}">
      <dgm:prSet/>
      <dgm:spPr/>
      <dgm:t>
        <a:bodyPr/>
        <a:lstStyle/>
        <a:p>
          <a:endParaRPr lang="en-GB"/>
        </a:p>
      </dgm:t>
    </dgm:pt>
    <dgm:pt modelId="{05EE6244-8C19-4A40-8049-135E5C3B3CD9}" type="sibTrans" cxnId="{DBC9E9A1-4DDD-4D5B-B1E5-924C2576D462}">
      <dgm:prSet/>
      <dgm:spPr/>
      <dgm:t>
        <a:bodyPr/>
        <a:lstStyle/>
        <a:p>
          <a:endParaRPr lang="en-GB"/>
        </a:p>
      </dgm:t>
    </dgm:pt>
    <dgm:pt modelId="{D7B323A4-CE79-4B14-AA45-D6019C150872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 lIns="72000" tIns="72000" rIns="0" bIns="72000"/>
        <a:lstStyle/>
        <a:p>
          <a:pPr algn="l"/>
          <a:r>
            <a:rPr lang="en-US" altLang="zh-CN" sz="1800" b="1" smtClean="0">
              <a:solidFill>
                <a:sysClr val="windowText" lastClr="000000"/>
              </a:solidFill>
            </a:rPr>
            <a:t>6 </a:t>
          </a:r>
          <a:r>
            <a:rPr lang="zh-CN" altLang="en-US" sz="1800" b="1" smtClean="0">
              <a:solidFill>
                <a:sysClr val="windowText" lastClr="000000"/>
              </a:solidFill>
            </a:rPr>
            <a:t>转注字</a:t>
          </a:r>
          <a:endParaRPr lang="en-GB" sz="1800">
            <a:solidFill>
              <a:sysClr val="windowText" lastClr="000000"/>
            </a:solidFill>
          </a:endParaRPr>
        </a:p>
      </dgm:t>
    </dgm:pt>
    <dgm:pt modelId="{9D96499D-B533-41A1-B5DF-59A7804E0052}" type="parTrans" cxnId="{0AFD8F36-6883-42FA-9BFD-7C8FD4C510EE}">
      <dgm:prSet/>
      <dgm:spPr/>
      <dgm:t>
        <a:bodyPr/>
        <a:lstStyle/>
        <a:p>
          <a:endParaRPr lang="en-GB"/>
        </a:p>
      </dgm:t>
    </dgm:pt>
    <dgm:pt modelId="{9B7AF18E-61CA-44DF-BD0A-030E04E8D57B}" type="sibTrans" cxnId="{0AFD8F36-6883-42FA-9BFD-7C8FD4C510EE}">
      <dgm:prSet/>
      <dgm:spPr/>
      <dgm:t>
        <a:bodyPr/>
        <a:lstStyle/>
        <a:p>
          <a:endParaRPr lang="en-GB"/>
        </a:p>
      </dgm:t>
    </dgm:pt>
    <dgm:pt modelId="{9494FAD7-2AA2-4A87-B89F-A9161A527DC4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 lIns="72000" tIns="72000" rIns="0" bIns="72000"/>
        <a:lstStyle/>
        <a:p>
          <a:pPr algn="l"/>
          <a:r>
            <a:rPr lang="en-US" altLang="zh-CN" sz="1800" b="1" smtClean="0">
              <a:solidFill>
                <a:sysClr val="windowText" lastClr="000000"/>
              </a:solidFill>
            </a:rPr>
            <a:t>5 </a:t>
          </a:r>
          <a:r>
            <a:rPr lang="zh-CN" altLang="en-US" sz="1800" b="1" smtClean="0">
              <a:solidFill>
                <a:sysClr val="windowText" lastClr="000000"/>
              </a:solidFill>
            </a:rPr>
            <a:t>假借字 </a:t>
          </a:r>
          <a:r>
            <a:rPr lang="en-GB" altLang="zh-CN" sz="1400" b="0" smtClean="0">
              <a:solidFill>
                <a:sysClr val="windowText" lastClr="000000"/>
              </a:solidFill>
            </a:rPr>
            <a:t>for the creation</a:t>
          </a:r>
          <a:endParaRPr lang="en-GB" sz="1800">
            <a:solidFill>
              <a:sysClr val="windowText" lastClr="000000"/>
            </a:solidFill>
          </a:endParaRPr>
        </a:p>
      </dgm:t>
    </dgm:pt>
    <dgm:pt modelId="{DC58FBA7-711A-4048-958D-F07D9C2A1D3A}" type="parTrans" cxnId="{7468554D-CA30-4553-BA2B-526EAFF6CBF7}">
      <dgm:prSet/>
      <dgm:spPr/>
      <dgm:t>
        <a:bodyPr/>
        <a:lstStyle/>
        <a:p>
          <a:endParaRPr lang="en-GB"/>
        </a:p>
      </dgm:t>
    </dgm:pt>
    <dgm:pt modelId="{9A2F35C8-A30E-46CB-B8E1-C522420FA085}" type="sibTrans" cxnId="{7468554D-CA30-4553-BA2B-526EAFF6CBF7}">
      <dgm:prSet/>
      <dgm:spPr/>
      <dgm:t>
        <a:bodyPr/>
        <a:lstStyle/>
        <a:p>
          <a:endParaRPr lang="en-GB"/>
        </a:p>
      </dgm:t>
    </dgm:pt>
    <dgm:pt modelId="{F63056A9-BB8D-4631-8B24-93816FEDD3D0}">
      <dgm:prSet phldrT="[Text]" custT="1"/>
      <dgm:spPr>
        <a:solidFill>
          <a:srgbClr val="FF5050"/>
        </a:solidFill>
      </dgm:spPr>
      <dgm:t>
        <a:bodyPr/>
        <a:lstStyle/>
        <a:p>
          <a:r>
            <a:rPr lang="en-GB" sz="1800" smtClean="0">
              <a:solidFill>
                <a:sysClr val="windowText" lastClr="000000"/>
              </a:solidFill>
            </a:rPr>
            <a:t>Keyed</a:t>
          </a:r>
        </a:p>
      </dgm:t>
    </dgm:pt>
    <dgm:pt modelId="{70C6602A-722D-4367-8B4C-B48D7BC9F056}" type="parTrans" cxnId="{DF5382F6-BFEE-4A3E-89B4-5205FA69449E}">
      <dgm:prSet/>
      <dgm:spPr/>
      <dgm:t>
        <a:bodyPr/>
        <a:lstStyle/>
        <a:p>
          <a:endParaRPr lang="en-GB"/>
        </a:p>
      </dgm:t>
    </dgm:pt>
    <dgm:pt modelId="{A8C70D83-795C-4BDA-8144-E7F20869524E}" type="sibTrans" cxnId="{DF5382F6-BFEE-4A3E-89B4-5205FA69449E}">
      <dgm:prSet/>
      <dgm:spPr/>
      <dgm:t>
        <a:bodyPr/>
        <a:lstStyle/>
        <a:p>
          <a:endParaRPr lang="en-GB"/>
        </a:p>
      </dgm:t>
    </dgm:pt>
    <dgm:pt modelId="{48C77598-A877-4682-9FE2-99BAC7B7D66C}">
      <dgm:prSet phldrT="[Text]" custT="1"/>
      <dgm:spPr>
        <a:solidFill>
          <a:srgbClr val="92D050"/>
        </a:solidFill>
      </dgm:spPr>
      <dgm:t>
        <a:bodyPr/>
        <a:lstStyle/>
        <a:p>
          <a:r>
            <a:rPr lang="en-GB" sz="1800" smtClean="0">
              <a:solidFill>
                <a:sysClr val="windowText" lastClr="000000"/>
              </a:solidFill>
            </a:rPr>
            <a:t>Keyed</a:t>
          </a:r>
        </a:p>
      </dgm:t>
    </dgm:pt>
    <dgm:pt modelId="{4626C31B-AE9C-45C3-9F55-22821BB0CEFE}" type="parTrans" cxnId="{129AB12E-6F7E-499E-94BE-DE5397EC9B47}">
      <dgm:prSet/>
      <dgm:spPr/>
      <dgm:t>
        <a:bodyPr/>
        <a:lstStyle/>
        <a:p>
          <a:endParaRPr lang="en-GB"/>
        </a:p>
      </dgm:t>
    </dgm:pt>
    <dgm:pt modelId="{69379011-7508-4582-AAE2-8A902467F687}" type="sibTrans" cxnId="{129AB12E-6F7E-499E-94BE-DE5397EC9B47}">
      <dgm:prSet/>
      <dgm:spPr/>
      <dgm:t>
        <a:bodyPr/>
        <a:lstStyle/>
        <a:p>
          <a:endParaRPr lang="en-GB"/>
        </a:p>
      </dgm:t>
    </dgm:pt>
    <dgm:pt modelId="{B8A2A0D4-B41F-42FC-928D-9AD35FA60378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 lIns="72000" tIns="72000" rIns="0" bIns="72000"/>
        <a:lstStyle/>
        <a:p>
          <a:pPr algn="l"/>
          <a:r>
            <a:rPr lang="en-US" altLang="zh-CN" sz="1800" b="1" smtClean="0">
              <a:solidFill>
                <a:sysClr val="windowText" lastClr="000000"/>
              </a:solidFill>
            </a:rPr>
            <a:t>4 </a:t>
          </a:r>
          <a:r>
            <a:rPr lang="zh-CN" altLang="en-US" sz="1800" b="1" smtClean="0">
              <a:solidFill>
                <a:sysClr val="windowText" lastClr="000000"/>
              </a:solidFill>
            </a:rPr>
            <a:t>形声字</a:t>
          </a:r>
          <a:endParaRPr lang="en-GB" sz="1800">
            <a:solidFill>
              <a:sysClr val="windowText" lastClr="000000"/>
            </a:solidFill>
          </a:endParaRPr>
        </a:p>
      </dgm:t>
    </dgm:pt>
    <dgm:pt modelId="{D0044EC9-6362-46C5-A3E6-684E4C9598A8}" type="parTrans" cxnId="{D31E93AE-2202-4A75-9E58-965261DC075A}">
      <dgm:prSet/>
      <dgm:spPr/>
      <dgm:t>
        <a:bodyPr/>
        <a:lstStyle/>
        <a:p>
          <a:endParaRPr lang="en-GB"/>
        </a:p>
      </dgm:t>
    </dgm:pt>
    <dgm:pt modelId="{16D000C8-1E30-4366-A88D-05480EB6A532}" type="sibTrans" cxnId="{D31E93AE-2202-4A75-9E58-965261DC075A}">
      <dgm:prSet/>
      <dgm:spPr/>
      <dgm:t>
        <a:bodyPr/>
        <a:lstStyle/>
        <a:p>
          <a:endParaRPr lang="en-GB"/>
        </a:p>
      </dgm:t>
    </dgm:pt>
    <dgm:pt modelId="{6F132EE2-11E6-48A6-B4D1-445A7C8AA9B8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 lIns="72000" tIns="72000" rIns="0" bIns="72000"/>
        <a:lstStyle/>
        <a:p>
          <a:pPr algn="l"/>
          <a:r>
            <a:rPr lang="en-US" altLang="zh-CN" sz="1800" b="1" smtClean="0">
              <a:solidFill>
                <a:sysClr val="windowText" lastClr="000000"/>
              </a:solidFill>
            </a:rPr>
            <a:t>63 </a:t>
          </a:r>
          <a:r>
            <a:rPr lang="zh-CN" altLang="en-US" sz="1800" b="1" smtClean="0">
              <a:solidFill>
                <a:sysClr val="windowText" lastClr="000000"/>
              </a:solidFill>
            </a:rPr>
            <a:t>变意字 </a:t>
          </a:r>
          <a:r>
            <a:rPr lang="en-GB" altLang="zh-CN" sz="1400" b="0" smtClean="0">
              <a:solidFill>
                <a:sysClr val="windowText" lastClr="000000"/>
              </a:solidFill>
            </a:rPr>
            <a:t>for the original</a:t>
          </a:r>
          <a:endParaRPr lang="en-GB" sz="1800">
            <a:solidFill>
              <a:sysClr val="windowText" lastClr="000000"/>
            </a:solidFill>
          </a:endParaRPr>
        </a:p>
      </dgm:t>
    </dgm:pt>
    <dgm:pt modelId="{F62BCAFA-C9E9-4B89-8AF6-EF522D510110}" type="parTrans" cxnId="{4EFAB3E1-E84D-410F-8FF8-903C3336797A}">
      <dgm:prSet/>
      <dgm:spPr>
        <a:ln>
          <a:solidFill>
            <a:schemeClr val="bg1"/>
          </a:solidFill>
        </a:ln>
      </dgm:spPr>
      <dgm:t>
        <a:bodyPr/>
        <a:lstStyle/>
        <a:p>
          <a:endParaRPr lang="en-GB"/>
        </a:p>
      </dgm:t>
    </dgm:pt>
    <dgm:pt modelId="{51200D61-1C58-401D-A613-88146AD75E8E}" type="sibTrans" cxnId="{4EFAB3E1-E84D-410F-8FF8-903C3336797A}">
      <dgm:prSet/>
      <dgm:spPr/>
      <dgm:t>
        <a:bodyPr/>
        <a:lstStyle/>
        <a:p>
          <a:endParaRPr lang="en-GB"/>
        </a:p>
      </dgm:t>
    </dgm:pt>
    <dgm:pt modelId="{8AF9E587-C007-40CF-B25E-D2C40AAF35E8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 lIns="72000" rIns="0"/>
        <a:lstStyle/>
        <a:p>
          <a:pPr algn="l"/>
          <a:r>
            <a:rPr lang="en-US" altLang="zh-CN" sz="1800" b="1" smtClean="0">
              <a:solidFill>
                <a:sysClr val="windowText" lastClr="000000"/>
              </a:solidFill>
            </a:rPr>
            <a:t>66 </a:t>
          </a:r>
          <a:r>
            <a:rPr lang="zh-CN" altLang="en-US" sz="1800" b="1" smtClean="0">
              <a:solidFill>
                <a:sysClr val="windowText" lastClr="000000"/>
              </a:solidFill>
            </a:rPr>
            <a:t>只声转注字</a:t>
          </a:r>
          <a:endParaRPr lang="en-GB" altLang="en-US" sz="1800" b="1">
            <a:solidFill>
              <a:sysClr val="windowText" lastClr="000000"/>
            </a:solidFill>
          </a:endParaRPr>
        </a:p>
      </dgm:t>
    </dgm:pt>
    <dgm:pt modelId="{D69919EC-E40F-483B-ABF1-D76F91F38A73}" type="parTrans" cxnId="{B7912692-BB1E-437C-9335-5DDCEAA23C1C}">
      <dgm:prSet/>
      <dgm:spPr/>
      <dgm:t>
        <a:bodyPr/>
        <a:lstStyle/>
        <a:p>
          <a:endParaRPr lang="en-GB"/>
        </a:p>
      </dgm:t>
    </dgm:pt>
    <dgm:pt modelId="{8FBED0C9-3048-444C-9922-05825440E93E}" type="sibTrans" cxnId="{B7912692-BB1E-437C-9335-5DDCEAA23C1C}">
      <dgm:prSet/>
      <dgm:spPr/>
      <dgm:t>
        <a:bodyPr/>
        <a:lstStyle/>
        <a:p>
          <a:endParaRPr lang="en-GB"/>
        </a:p>
      </dgm:t>
    </dgm:pt>
    <dgm:pt modelId="{93BF33E2-6EB6-4B20-AA44-C2E71C83B75D}">
      <dgm:prSet phldrT="[Text]" custT="1"/>
      <dgm:spPr>
        <a:solidFill>
          <a:srgbClr val="FFC000"/>
        </a:solidFill>
      </dgm:spPr>
      <dgm:t>
        <a:bodyPr lIns="72000" rIns="0"/>
        <a:lstStyle/>
        <a:p>
          <a:pPr algn="ctr"/>
          <a:r>
            <a:rPr lang="en-GB" altLang="en-US" sz="1800" b="0" smtClean="0">
              <a:solidFill>
                <a:sysClr val="windowText" lastClr="000000"/>
              </a:solidFill>
            </a:rPr>
            <a:t>Indep.</a:t>
          </a:r>
          <a:endParaRPr lang="en-GB" altLang="en-US" sz="1800" b="0">
            <a:solidFill>
              <a:sysClr val="windowText" lastClr="000000"/>
            </a:solidFill>
          </a:endParaRPr>
        </a:p>
      </dgm:t>
    </dgm:pt>
    <dgm:pt modelId="{092420CE-A779-4ABD-8B61-4576886A1181}" type="parTrans" cxnId="{9807CD92-1891-41F7-BA7A-074F5A2EAB1C}">
      <dgm:prSet/>
      <dgm:spPr/>
      <dgm:t>
        <a:bodyPr/>
        <a:lstStyle/>
        <a:p>
          <a:endParaRPr lang="en-GB"/>
        </a:p>
      </dgm:t>
    </dgm:pt>
    <dgm:pt modelId="{74110509-9DD4-4BC7-9F7B-7FE3B51B252B}" type="sibTrans" cxnId="{9807CD92-1891-41F7-BA7A-074F5A2EAB1C}">
      <dgm:prSet/>
      <dgm:spPr/>
      <dgm:t>
        <a:bodyPr/>
        <a:lstStyle/>
        <a:p>
          <a:endParaRPr lang="en-GB"/>
        </a:p>
      </dgm:t>
    </dgm:pt>
    <dgm:pt modelId="{29A038F6-2CDF-47F0-8EAB-B326871938D7}">
      <dgm:prSet phldrT="[Text]" custT="1"/>
      <dgm:spPr>
        <a:solidFill>
          <a:srgbClr val="FFC000"/>
        </a:solidFill>
      </dgm:spPr>
      <dgm:t>
        <a:bodyPr/>
        <a:lstStyle/>
        <a:p>
          <a:pPr algn="ctr"/>
          <a:r>
            <a:rPr lang="en-GB" sz="1800" smtClean="0">
              <a:solidFill>
                <a:sysClr val="windowText" lastClr="000000"/>
              </a:solidFill>
            </a:rPr>
            <a:t>Keyed</a:t>
          </a:r>
          <a:endParaRPr lang="en-GB" altLang="en-US" sz="1800" b="1">
            <a:solidFill>
              <a:sysClr val="windowText" lastClr="000000"/>
            </a:solidFill>
          </a:endParaRPr>
        </a:p>
      </dgm:t>
    </dgm:pt>
    <dgm:pt modelId="{00078D6F-9024-4BFE-A2DD-A21505649592}" type="parTrans" cxnId="{2AAC8C01-3865-491A-B723-12084C21616A}">
      <dgm:prSet/>
      <dgm:spPr/>
      <dgm:t>
        <a:bodyPr/>
        <a:lstStyle/>
        <a:p>
          <a:endParaRPr lang="en-GB"/>
        </a:p>
      </dgm:t>
    </dgm:pt>
    <dgm:pt modelId="{B42F3847-A369-4BE8-B67D-E8C1CC80E2FD}" type="sibTrans" cxnId="{2AAC8C01-3865-491A-B723-12084C21616A}">
      <dgm:prSet/>
      <dgm:spPr/>
      <dgm:t>
        <a:bodyPr/>
        <a:lstStyle/>
        <a:p>
          <a:endParaRPr lang="en-GB"/>
        </a:p>
      </dgm:t>
    </dgm:pt>
    <dgm:pt modelId="{CE1E62EC-597E-4B5C-8446-D0EFD7602770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 lIns="72000" tIns="72000" rIns="0" bIns="72000"/>
        <a:lstStyle/>
        <a:p>
          <a:pPr algn="l"/>
          <a:r>
            <a:rPr lang="en-US" altLang="zh-CN" sz="1800" b="1" smtClean="0">
              <a:solidFill>
                <a:sysClr val="windowText" lastClr="000000"/>
              </a:solidFill>
            </a:rPr>
            <a:t>63 </a:t>
          </a:r>
          <a:r>
            <a:rPr lang="zh-CN" altLang="en-US" sz="1800" b="1" smtClean="0">
              <a:solidFill>
                <a:sysClr val="windowText" lastClr="000000"/>
              </a:solidFill>
            </a:rPr>
            <a:t>变意字</a:t>
          </a:r>
          <a:endParaRPr lang="en-GB" sz="1800" smtClean="0">
            <a:solidFill>
              <a:sysClr val="windowText" lastClr="000000"/>
            </a:solidFill>
          </a:endParaRPr>
        </a:p>
      </dgm:t>
    </dgm:pt>
    <dgm:pt modelId="{A92CE9F6-3EA5-4B85-9EAB-ACC3D2846CF8}" type="parTrans" cxnId="{684F5BAA-E6FC-4107-8D44-ED810615189E}">
      <dgm:prSet/>
      <dgm:spPr/>
      <dgm:t>
        <a:bodyPr/>
        <a:lstStyle/>
        <a:p>
          <a:endParaRPr lang="en-GB"/>
        </a:p>
      </dgm:t>
    </dgm:pt>
    <dgm:pt modelId="{1CFD1BDD-3663-42DE-A4CB-AA1C441D49CE}" type="sibTrans" cxnId="{684F5BAA-E6FC-4107-8D44-ED810615189E}">
      <dgm:prSet/>
      <dgm:spPr/>
      <dgm:t>
        <a:bodyPr/>
        <a:lstStyle/>
        <a:p>
          <a:endParaRPr lang="en-GB"/>
        </a:p>
      </dgm:t>
    </dgm:pt>
    <dgm:pt modelId="{EDEA5AE3-19D4-4D04-9FB4-3C363283E765}" type="pres">
      <dgm:prSet presAssocID="{5FDE042F-CDC8-482D-A331-B733AC81020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3464EAF-9D3C-4FD5-A03A-EECCB5EF91B7}" type="pres">
      <dgm:prSet presAssocID="{B7162583-A926-4170-A6EF-0D0843E267DE}" presName="root1" presStyleCnt="0"/>
      <dgm:spPr/>
    </dgm:pt>
    <dgm:pt modelId="{5602260C-0948-4251-9A06-611244B4ACFF}" type="pres">
      <dgm:prSet presAssocID="{B7162583-A926-4170-A6EF-0D0843E267DE}" presName="LevelOneTextNode" presStyleLbl="node0" presStyleIdx="0" presStyleCnt="1" custScaleX="132935" custScaleY="14089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663ABCD-57A7-4CAD-95BD-1F18A6FA5160}" type="pres">
      <dgm:prSet presAssocID="{B7162583-A926-4170-A6EF-0D0843E267DE}" presName="level2hierChild" presStyleCnt="0"/>
      <dgm:spPr/>
    </dgm:pt>
    <dgm:pt modelId="{06466ABF-0FF8-4F26-B37D-F813D93C6BCE}" type="pres">
      <dgm:prSet presAssocID="{9C6FA41D-FFAB-46E7-9C9F-AC3C672138FD}" presName="conn2-1" presStyleLbl="parChTrans1D2" presStyleIdx="0" presStyleCnt="3"/>
      <dgm:spPr/>
      <dgm:t>
        <a:bodyPr/>
        <a:lstStyle/>
        <a:p>
          <a:endParaRPr lang="en-GB"/>
        </a:p>
      </dgm:t>
    </dgm:pt>
    <dgm:pt modelId="{92F6E9EF-4FE7-40CF-9378-BD9848948CF4}" type="pres">
      <dgm:prSet presAssocID="{9C6FA41D-FFAB-46E7-9C9F-AC3C672138FD}" presName="connTx" presStyleLbl="parChTrans1D2" presStyleIdx="0" presStyleCnt="3"/>
      <dgm:spPr/>
      <dgm:t>
        <a:bodyPr/>
        <a:lstStyle/>
        <a:p>
          <a:endParaRPr lang="en-GB"/>
        </a:p>
      </dgm:t>
    </dgm:pt>
    <dgm:pt modelId="{39CCE7E3-A4B9-43A8-BBCC-1D97B13D1F8B}" type="pres">
      <dgm:prSet presAssocID="{6A89030A-78FA-4567-BCBB-D21307C983E0}" presName="root2" presStyleCnt="0"/>
      <dgm:spPr/>
    </dgm:pt>
    <dgm:pt modelId="{1F9152DF-9C1B-4CDE-BF51-E24AA1FC53AC}" type="pres">
      <dgm:prSet presAssocID="{6A89030A-78FA-4567-BCBB-D21307C983E0}" presName="LevelTwoTextNode" presStyleLbl="node2" presStyleIdx="0" presStyleCnt="3" custScaleX="8189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215D7E5-0097-448F-B177-060F45F838CA}" type="pres">
      <dgm:prSet presAssocID="{6A89030A-78FA-4567-BCBB-D21307C983E0}" presName="level3hierChild" presStyleCnt="0"/>
      <dgm:spPr/>
    </dgm:pt>
    <dgm:pt modelId="{9F4F069D-9959-4A10-838F-AAF369180B02}" type="pres">
      <dgm:prSet presAssocID="{03A5063B-CB14-4B76-A390-37111157D813}" presName="conn2-1" presStyleLbl="parChTrans1D3" presStyleIdx="0" presStyleCnt="8"/>
      <dgm:spPr/>
      <dgm:t>
        <a:bodyPr/>
        <a:lstStyle/>
        <a:p>
          <a:endParaRPr lang="en-GB"/>
        </a:p>
      </dgm:t>
    </dgm:pt>
    <dgm:pt modelId="{8B560458-411A-477D-AFEC-E5CD2DD6CC30}" type="pres">
      <dgm:prSet presAssocID="{03A5063B-CB14-4B76-A390-37111157D813}" presName="connTx" presStyleLbl="parChTrans1D3" presStyleIdx="0" presStyleCnt="8"/>
      <dgm:spPr/>
      <dgm:t>
        <a:bodyPr/>
        <a:lstStyle/>
        <a:p>
          <a:endParaRPr lang="en-GB"/>
        </a:p>
      </dgm:t>
    </dgm:pt>
    <dgm:pt modelId="{2A11F8E5-882C-4078-A82C-AA70935A10C8}" type="pres">
      <dgm:prSet presAssocID="{0D773C14-5BDD-4D0E-9C91-0ED7B7D76A09}" presName="root2" presStyleCnt="0"/>
      <dgm:spPr/>
    </dgm:pt>
    <dgm:pt modelId="{478E3FF9-0337-4CBC-9D56-C74BAB47FA2A}" type="pres">
      <dgm:prSet presAssocID="{0D773C14-5BDD-4D0E-9C91-0ED7B7D76A09}" presName="LevelTwoTextNode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6CF16C8-3E84-4DBC-B5A1-4D88ECD196DD}" type="pres">
      <dgm:prSet presAssocID="{0D773C14-5BDD-4D0E-9C91-0ED7B7D76A09}" presName="level3hierChild" presStyleCnt="0"/>
      <dgm:spPr/>
    </dgm:pt>
    <dgm:pt modelId="{F65FA3CA-ECC7-4DAD-AFCB-528077CC6251}" type="pres">
      <dgm:prSet presAssocID="{41210155-C66C-46F9-B4B9-496119175106}" presName="conn2-1" presStyleLbl="parChTrans1D4" presStyleIdx="0" presStyleCnt="10"/>
      <dgm:spPr/>
      <dgm:t>
        <a:bodyPr/>
        <a:lstStyle/>
        <a:p>
          <a:endParaRPr lang="en-GB"/>
        </a:p>
      </dgm:t>
    </dgm:pt>
    <dgm:pt modelId="{CF4D620E-DCCE-470C-AB31-B0A9E6F7C783}" type="pres">
      <dgm:prSet presAssocID="{41210155-C66C-46F9-B4B9-496119175106}" presName="connTx" presStyleLbl="parChTrans1D4" presStyleIdx="0" presStyleCnt="10"/>
      <dgm:spPr/>
      <dgm:t>
        <a:bodyPr/>
        <a:lstStyle/>
        <a:p>
          <a:endParaRPr lang="en-GB"/>
        </a:p>
      </dgm:t>
    </dgm:pt>
    <dgm:pt modelId="{E3B0B7B8-2249-4097-B7D9-58DC4E54DA6C}" type="pres">
      <dgm:prSet presAssocID="{A682E358-75C3-4314-997E-7999D6F292D2}" presName="root2" presStyleCnt="0"/>
      <dgm:spPr/>
    </dgm:pt>
    <dgm:pt modelId="{49730B2B-8D00-4003-9096-604942C71517}" type="pres">
      <dgm:prSet presAssocID="{A682E358-75C3-4314-997E-7999D6F292D2}" presName="LevelTwoTextNode" presStyleLbl="node4" presStyleIdx="0" presStyleCnt="10" custScaleX="22198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706A709-3158-4082-8BF1-8D41E5768DEB}" type="pres">
      <dgm:prSet presAssocID="{A682E358-75C3-4314-997E-7999D6F292D2}" presName="level3hierChild" presStyleCnt="0"/>
      <dgm:spPr/>
    </dgm:pt>
    <dgm:pt modelId="{71178320-9F3E-44E3-BA6F-1E71F6BF783F}" type="pres">
      <dgm:prSet presAssocID="{966FC09B-EA5E-4DB1-9FC1-555536BDADEC}" presName="conn2-1" presStyleLbl="parChTrans1D4" presStyleIdx="1" presStyleCnt="10"/>
      <dgm:spPr/>
      <dgm:t>
        <a:bodyPr/>
        <a:lstStyle/>
        <a:p>
          <a:endParaRPr lang="en-GB"/>
        </a:p>
      </dgm:t>
    </dgm:pt>
    <dgm:pt modelId="{3F896DFF-E06E-40CC-9E0E-7BF6C85CFB1F}" type="pres">
      <dgm:prSet presAssocID="{966FC09B-EA5E-4DB1-9FC1-555536BDADEC}" presName="connTx" presStyleLbl="parChTrans1D4" presStyleIdx="1" presStyleCnt="10"/>
      <dgm:spPr/>
      <dgm:t>
        <a:bodyPr/>
        <a:lstStyle/>
        <a:p>
          <a:endParaRPr lang="en-GB"/>
        </a:p>
      </dgm:t>
    </dgm:pt>
    <dgm:pt modelId="{8D181D0B-229F-4B73-92E6-0C4475303AA1}" type="pres">
      <dgm:prSet presAssocID="{6C50A4AF-6C2B-4E14-BA1F-EC42B50A1D06}" presName="root2" presStyleCnt="0"/>
      <dgm:spPr/>
    </dgm:pt>
    <dgm:pt modelId="{C7B6422D-58B7-4822-BC00-567AAA9C058E}" type="pres">
      <dgm:prSet presAssocID="{6C50A4AF-6C2B-4E14-BA1F-EC42B50A1D06}" presName="LevelTwoTextNode" presStyleLbl="node4" presStyleIdx="1" presStyleCnt="10" custScaleX="22198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B74ECB9-E4E6-416D-8757-1B5B0EE7FB9A}" type="pres">
      <dgm:prSet presAssocID="{6C50A4AF-6C2B-4E14-BA1F-EC42B50A1D06}" presName="level3hierChild" presStyleCnt="0"/>
      <dgm:spPr/>
    </dgm:pt>
    <dgm:pt modelId="{7AD8942B-DACC-4A82-89FC-7433449A0DD1}" type="pres">
      <dgm:prSet presAssocID="{4092089D-10B7-406E-AC50-9DADB34411AE}" presName="conn2-1" presStyleLbl="parChTrans1D3" presStyleIdx="1" presStyleCnt="8"/>
      <dgm:spPr/>
      <dgm:t>
        <a:bodyPr/>
        <a:lstStyle/>
        <a:p>
          <a:endParaRPr lang="en-GB"/>
        </a:p>
      </dgm:t>
    </dgm:pt>
    <dgm:pt modelId="{6A9F9213-A360-40D3-9FFF-6D316CDDF01E}" type="pres">
      <dgm:prSet presAssocID="{4092089D-10B7-406E-AC50-9DADB34411AE}" presName="connTx" presStyleLbl="parChTrans1D3" presStyleIdx="1" presStyleCnt="8"/>
      <dgm:spPr/>
      <dgm:t>
        <a:bodyPr/>
        <a:lstStyle/>
        <a:p>
          <a:endParaRPr lang="en-GB"/>
        </a:p>
      </dgm:t>
    </dgm:pt>
    <dgm:pt modelId="{DE915A50-B413-4D94-B830-6FF01BDD5762}" type="pres">
      <dgm:prSet presAssocID="{45F89B03-F232-4E15-8B55-A1072B5A2872}" presName="root2" presStyleCnt="0"/>
      <dgm:spPr/>
    </dgm:pt>
    <dgm:pt modelId="{890293B1-C713-40C7-AF80-81CFF95E5721}" type="pres">
      <dgm:prSet presAssocID="{45F89B03-F232-4E15-8B55-A1072B5A2872}" presName="LevelTwoTextNode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CBADBEB-EA31-47B5-BFD8-4642536F3732}" type="pres">
      <dgm:prSet presAssocID="{45F89B03-F232-4E15-8B55-A1072B5A2872}" presName="level3hierChild" presStyleCnt="0"/>
      <dgm:spPr/>
    </dgm:pt>
    <dgm:pt modelId="{46D9192C-3B94-4334-BA74-C4202ED576E7}" type="pres">
      <dgm:prSet presAssocID="{33E65A11-E8C6-4A6C-9BFB-EDE894D7D5B6}" presName="conn2-1" presStyleLbl="parChTrans1D4" presStyleIdx="2" presStyleCnt="10"/>
      <dgm:spPr/>
      <dgm:t>
        <a:bodyPr/>
        <a:lstStyle/>
        <a:p>
          <a:endParaRPr lang="en-GB"/>
        </a:p>
      </dgm:t>
    </dgm:pt>
    <dgm:pt modelId="{C6C52646-BAFD-4A3A-B554-4F75DB5F9E56}" type="pres">
      <dgm:prSet presAssocID="{33E65A11-E8C6-4A6C-9BFB-EDE894D7D5B6}" presName="connTx" presStyleLbl="parChTrans1D4" presStyleIdx="2" presStyleCnt="10"/>
      <dgm:spPr/>
      <dgm:t>
        <a:bodyPr/>
        <a:lstStyle/>
        <a:p>
          <a:endParaRPr lang="en-GB"/>
        </a:p>
      </dgm:t>
    </dgm:pt>
    <dgm:pt modelId="{DA227934-D95D-4E04-BDA3-3CE4C7305EC0}" type="pres">
      <dgm:prSet presAssocID="{D9399F10-EC08-4CA6-98E4-D29941327CB7}" presName="root2" presStyleCnt="0"/>
      <dgm:spPr/>
    </dgm:pt>
    <dgm:pt modelId="{1DF343A4-78DE-4B81-B823-0AC185083B38}" type="pres">
      <dgm:prSet presAssocID="{D9399F10-EC08-4CA6-98E4-D29941327CB7}" presName="LevelTwoTextNode" presStyleLbl="node4" presStyleIdx="2" presStyleCnt="10" custScaleX="22198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7B2FD52-FD0B-45B3-8E3A-08F93104D5D8}" type="pres">
      <dgm:prSet presAssocID="{D9399F10-EC08-4CA6-98E4-D29941327CB7}" presName="level3hierChild" presStyleCnt="0"/>
      <dgm:spPr/>
    </dgm:pt>
    <dgm:pt modelId="{48FAB065-7FCF-419F-95B7-162F038EF622}" type="pres">
      <dgm:prSet presAssocID="{4626C31B-AE9C-45C3-9F55-22821BB0CEFE}" presName="conn2-1" presStyleLbl="parChTrans1D3" presStyleIdx="2" presStyleCnt="8"/>
      <dgm:spPr/>
      <dgm:t>
        <a:bodyPr/>
        <a:lstStyle/>
        <a:p>
          <a:endParaRPr lang="en-GB"/>
        </a:p>
      </dgm:t>
    </dgm:pt>
    <dgm:pt modelId="{DC5DF7D8-D519-4243-8937-2C06B96010A7}" type="pres">
      <dgm:prSet presAssocID="{4626C31B-AE9C-45C3-9F55-22821BB0CEFE}" presName="connTx" presStyleLbl="parChTrans1D3" presStyleIdx="2" presStyleCnt="8"/>
      <dgm:spPr/>
      <dgm:t>
        <a:bodyPr/>
        <a:lstStyle/>
        <a:p>
          <a:endParaRPr lang="en-GB"/>
        </a:p>
      </dgm:t>
    </dgm:pt>
    <dgm:pt modelId="{16CEA50B-95F6-4B1D-B5F8-8C0862220BA4}" type="pres">
      <dgm:prSet presAssocID="{48C77598-A877-4682-9FE2-99BAC7B7D66C}" presName="root2" presStyleCnt="0"/>
      <dgm:spPr/>
    </dgm:pt>
    <dgm:pt modelId="{A046B38F-A8F5-4FB2-928B-902119783164}" type="pres">
      <dgm:prSet presAssocID="{48C77598-A877-4682-9FE2-99BAC7B7D66C}" presName="LevelTwoTextNode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ADA4E3C-81BB-4BE5-A1AF-95845E06D195}" type="pres">
      <dgm:prSet presAssocID="{48C77598-A877-4682-9FE2-99BAC7B7D66C}" presName="level3hierChild" presStyleCnt="0"/>
      <dgm:spPr/>
    </dgm:pt>
    <dgm:pt modelId="{0A1354F7-0817-4DB8-B9F8-781FEED206B5}" type="pres">
      <dgm:prSet presAssocID="{8301B022-79D7-4E3C-8013-6B7A0AFFB86B}" presName="conn2-1" presStyleLbl="parChTrans1D4" presStyleIdx="3" presStyleCnt="10"/>
      <dgm:spPr/>
      <dgm:t>
        <a:bodyPr/>
        <a:lstStyle/>
        <a:p>
          <a:endParaRPr lang="en-GB"/>
        </a:p>
      </dgm:t>
    </dgm:pt>
    <dgm:pt modelId="{6F701A1A-0E51-4D09-80C2-30E565001624}" type="pres">
      <dgm:prSet presAssocID="{8301B022-79D7-4E3C-8013-6B7A0AFFB86B}" presName="connTx" presStyleLbl="parChTrans1D4" presStyleIdx="3" presStyleCnt="10"/>
      <dgm:spPr/>
      <dgm:t>
        <a:bodyPr/>
        <a:lstStyle/>
        <a:p>
          <a:endParaRPr lang="en-GB"/>
        </a:p>
      </dgm:t>
    </dgm:pt>
    <dgm:pt modelId="{DBBEDDB1-F3A0-4CB4-9249-0B7E51E0B4FD}" type="pres">
      <dgm:prSet presAssocID="{E7BE0BF5-ED52-4426-B236-E2BBD4AFBC3A}" presName="root2" presStyleCnt="0"/>
      <dgm:spPr/>
    </dgm:pt>
    <dgm:pt modelId="{6DD79056-DEA0-45F6-A008-3798DA8522A2}" type="pres">
      <dgm:prSet presAssocID="{E7BE0BF5-ED52-4426-B236-E2BBD4AFBC3A}" presName="LevelTwoTextNode" presStyleLbl="node4" presStyleIdx="3" presStyleCnt="10" custScaleX="22198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75B7294-2A51-49E9-B677-DF9DE6B1560D}" type="pres">
      <dgm:prSet presAssocID="{E7BE0BF5-ED52-4426-B236-E2BBD4AFBC3A}" presName="level3hierChild" presStyleCnt="0"/>
      <dgm:spPr/>
    </dgm:pt>
    <dgm:pt modelId="{D3A9B7A4-CECF-4AE4-AC25-1C8A1297B419}" type="pres">
      <dgm:prSet presAssocID="{59BFBC21-E5E3-4175-BD3F-30AA90A87016}" presName="conn2-1" presStyleLbl="parChTrans1D2" presStyleIdx="1" presStyleCnt="3"/>
      <dgm:spPr/>
      <dgm:t>
        <a:bodyPr/>
        <a:lstStyle/>
        <a:p>
          <a:endParaRPr lang="en-GB"/>
        </a:p>
      </dgm:t>
    </dgm:pt>
    <dgm:pt modelId="{21938CBE-672F-4E4E-9180-7E77775C9055}" type="pres">
      <dgm:prSet presAssocID="{59BFBC21-E5E3-4175-BD3F-30AA90A87016}" presName="connTx" presStyleLbl="parChTrans1D2" presStyleIdx="1" presStyleCnt="3"/>
      <dgm:spPr/>
      <dgm:t>
        <a:bodyPr/>
        <a:lstStyle/>
        <a:p>
          <a:endParaRPr lang="en-GB"/>
        </a:p>
      </dgm:t>
    </dgm:pt>
    <dgm:pt modelId="{CE47F70D-9FB6-42C9-9DEF-0E9BDBD7297B}" type="pres">
      <dgm:prSet presAssocID="{FA47DF2D-3C50-4590-99E9-4F31CEA774CB}" presName="root2" presStyleCnt="0"/>
      <dgm:spPr/>
    </dgm:pt>
    <dgm:pt modelId="{7051349D-5355-4F37-BE51-95A09BC57562}" type="pres">
      <dgm:prSet presAssocID="{FA47DF2D-3C50-4590-99E9-4F31CEA774CB}" presName="LevelTwoTextNode" presStyleLbl="node2" presStyleIdx="1" presStyleCnt="3" custScaleX="81891" custScaleY="20544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DFB7C64-0015-4F2D-B2D2-8079332768E3}" type="pres">
      <dgm:prSet presAssocID="{FA47DF2D-3C50-4590-99E9-4F31CEA774CB}" presName="level3hierChild" presStyleCnt="0"/>
      <dgm:spPr/>
    </dgm:pt>
    <dgm:pt modelId="{56508259-6E8C-4A16-A55D-BBB6C92ECE60}" type="pres">
      <dgm:prSet presAssocID="{96D5DB5C-F805-4BCF-8BBF-B267F7984A8F}" presName="conn2-1" presStyleLbl="parChTrans1D3" presStyleIdx="3" presStyleCnt="8"/>
      <dgm:spPr/>
      <dgm:t>
        <a:bodyPr/>
        <a:lstStyle/>
        <a:p>
          <a:endParaRPr lang="en-GB"/>
        </a:p>
      </dgm:t>
    </dgm:pt>
    <dgm:pt modelId="{33BBD373-526B-40B6-8711-353F2EE45D88}" type="pres">
      <dgm:prSet presAssocID="{96D5DB5C-F805-4BCF-8BBF-B267F7984A8F}" presName="connTx" presStyleLbl="parChTrans1D3" presStyleIdx="3" presStyleCnt="8"/>
      <dgm:spPr/>
      <dgm:t>
        <a:bodyPr/>
        <a:lstStyle/>
        <a:p>
          <a:endParaRPr lang="en-GB"/>
        </a:p>
      </dgm:t>
    </dgm:pt>
    <dgm:pt modelId="{5E994B05-E3A5-45B2-A10C-7DC197F3538F}" type="pres">
      <dgm:prSet presAssocID="{8B5ADAAA-B53D-44B0-8545-E0C89305E883}" presName="root2" presStyleCnt="0"/>
      <dgm:spPr/>
    </dgm:pt>
    <dgm:pt modelId="{BA25CF8C-4979-4B58-9774-CA9AEC6C6760}" type="pres">
      <dgm:prSet presAssocID="{8B5ADAAA-B53D-44B0-8545-E0C89305E883}" presName="LevelTwoTextNode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8CEFAB9-E722-42C2-8EB6-A1C07316BD7C}" type="pres">
      <dgm:prSet presAssocID="{8B5ADAAA-B53D-44B0-8545-E0C89305E883}" presName="level3hierChild" presStyleCnt="0"/>
      <dgm:spPr/>
    </dgm:pt>
    <dgm:pt modelId="{DC9E6ED3-31CE-4440-99CE-4AB64EB987B4}" type="pres">
      <dgm:prSet presAssocID="{9D96499D-B533-41A1-B5DF-59A7804E0052}" presName="conn2-1" presStyleLbl="parChTrans1D4" presStyleIdx="4" presStyleCnt="10"/>
      <dgm:spPr/>
      <dgm:t>
        <a:bodyPr/>
        <a:lstStyle/>
        <a:p>
          <a:endParaRPr lang="en-GB"/>
        </a:p>
      </dgm:t>
    </dgm:pt>
    <dgm:pt modelId="{50076448-C53E-4164-B0A6-C4DA704FE871}" type="pres">
      <dgm:prSet presAssocID="{9D96499D-B533-41A1-B5DF-59A7804E0052}" presName="connTx" presStyleLbl="parChTrans1D4" presStyleIdx="4" presStyleCnt="10"/>
      <dgm:spPr/>
      <dgm:t>
        <a:bodyPr/>
        <a:lstStyle/>
        <a:p>
          <a:endParaRPr lang="en-GB"/>
        </a:p>
      </dgm:t>
    </dgm:pt>
    <dgm:pt modelId="{EE281E52-F784-4B7D-A39F-FACD0304F6BC}" type="pres">
      <dgm:prSet presAssocID="{D7B323A4-CE79-4B14-AA45-D6019C150872}" presName="root2" presStyleCnt="0"/>
      <dgm:spPr/>
    </dgm:pt>
    <dgm:pt modelId="{B909AF4C-F2A2-48DC-85C8-4A514A515AC1}" type="pres">
      <dgm:prSet presAssocID="{D7B323A4-CE79-4B14-AA45-D6019C150872}" presName="LevelTwoTextNode" presStyleLbl="node4" presStyleIdx="4" presStyleCnt="10" custScaleX="22198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5734849-BC7F-4D93-9E8B-2E86B1A57580}" type="pres">
      <dgm:prSet presAssocID="{D7B323A4-CE79-4B14-AA45-D6019C150872}" presName="level3hierChild" presStyleCnt="0"/>
      <dgm:spPr/>
    </dgm:pt>
    <dgm:pt modelId="{BFE8F82E-B029-4284-A369-95781A3259E8}" type="pres">
      <dgm:prSet presAssocID="{092420CE-A779-4ABD-8B61-4576886A1181}" presName="conn2-1" presStyleLbl="parChTrans1D3" presStyleIdx="4" presStyleCnt="8"/>
      <dgm:spPr/>
      <dgm:t>
        <a:bodyPr/>
        <a:lstStyle/>
        <a:p>
          <a:endParaRPr lang="en-GB"/>
        </a:p>
      </dgm:t>
    </dgm:pt>
    <dgm:pt modelId="{03BAEBDD-DB0C-4DAC-AE36-DEC6F6A5D87C}" type="pres">
      <dgm:prSet presAssocID="{092420CE-A779-4ABD-8B61-4576886A1181}" presName="connTx" presStyleLbl="parChTrans1D3" presStyleIdx="4" presStyleCnt="8"/>
      <dgm:spPr/>
      <dgm:t>
        <a:bodyPr/>
        <a:lstStyle/>
        <a:p>
          <a:endParaRPr lang="en-GB"/>
        </a:p>
      </dgm:t>
    </dgm:pt>
    <dgm:pt modelId="{934FC330-8FC6-455F-AD6B-868A3AF24147}" type="pres">
      <dgm:prSet presAssocID="{93BF33E2-6EB6-4B20-AA44-C2E71C83B75D}" presName="root2" presStyleCnt="0"/>
      <dgm:spPr/>
    </dgm:pt>
    <dgm:pt modelId="{F89F486F-EBE4-4D4C-8E26-C467BD4E2FF2}" type="pres">
      <dgm:prSet presAssocID="{93BF33E2-6EB6-4B20-AA44-C2E71C83B75D}" presName="LevelTwoTextNode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22380D1-DD04-4DAD-92F3-6ABBF9C9AD68}" type="pres">
      <dgm:prSet presAssocID="{93BF33E2-6EB6-4B20-AA44-C2E71C83B75D}" presName="level3hierChild" presStyleCnt="0"/>
      <dgm:spPr/>
    </dgm:pt>
    <dgm:pt modelId="{24864B0E-921F-440E-8279-AB5EFFD5237B}" type="pres">
      <dgm:prSet presAssocID="{D69919EC-E40F-483B-ABF1-D76F91F38A73}" presName="conn2-1" presStyleLbl="parChTrans1D4" presStyleIdx="5" presStyleCnt="10"/>
      <dgm:spPr/>
      <dgm:t>
        <a:bodyPr/>
        <a:lstStyle/>
        <a:p>
          <a:endParaRPr lang="en-GB"/>
        </a:p>
      </dgm:t>
    </dgm:pt>
    <dgm:pt modelId="{D28A0513-5A15-48F6-B289-A785D8AA5883}" type="pres">
      <dgm:prSet presAssocID="{D69919EC-E40F-483B-ABF1-D76F91F38A73}" presName="connTx" presStyleLbl="parChTrans1D4" presStyleIdx="5" presStyleCnt="10"/>
      <dgm:spPr/>
      <dgm:t>
        <a:bodyPr/>
        <a:lstStyle/>
        <a:p>
          <a:endParaRPr lang="en-GB"/>
        </a:p>
      </dgm:t>
    </dgm:pt>
    <dgm:pt modelId="{7DD18A25-B841-43CD-AB6B-C3F5E7838D03}" type="pres">
      <dgm:prSet presAssocID="{8AF9E587-C007-40CF-B25E-D2C40AAF35E8}" presName="root2" presStyleCnt="0"/>
      <dgm:spPr/>
    </dgm:pt>
    <dgm:pt modelId="{EB1439F5-09E6-422B-A131-4DF19FF32EB2}" type="pres">
      <dgm:prSet presAssocID="{8AF9E587-C007-40CF-B25E-D2C40AAF35E8}" presName="LevelTwoTextNode" presStyleLbl="node4" presStyleIdx="5" presStyleCnt="10" custScaleX="21927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ADD894C-7AD0-45BE-A02E-AC473C792D8F}" type="pres">
      <dgm:prSet presAssocID="{8AF9E587-C007-40CF-B25E-D2C40AAF35E8}" presName="level3hierChild" presStyleCnt="0"/>
      <dgm:spPr/>
    </dgm:pt>
    <dgm:pt modelId="{623C7EE3-D854-47E6-A2F6-DFEF48DC7FCA}" type="pres">
      <dgm:prSet presAssocID="{00078D6F-9024-4BFE-A2DD-A21505649592}" presName="conn2-1" presStyleLbl="parChTrans1D3" presStyleIdx="5" presStyleCnt="8"/>
      <dgm:spPr/>
      <dgm:t>
        <a:bodyPr/>
        <a:lstStyle/>
        <a:p>
          <a:endParaRPr lang="en-GB"/>
        </a:p>
      </dgm:t>
    </dgm:pt>
    <dgm:pt modelId="{A2296337-5FB1-4E42-B142-4BB0C20D6702}" type="pres">
      <dgm:prSet presAssocID="{00078D6F-9024-4BFE-A2DD-A21505649592}" presName="connTx" presStyleLbl="parChTrans1D3" presStyleIdx="5" presStyleCnt="8"/>
      <dgm:spPr/>
      <dgm:t>
        <a:bodyPr/>
        <a:lstStyle/>
        <a:p>
          <a:endParaRPr lang="en-GB"/>
        </a:p>
      </dgm:t>
    </dgm:pt>
    <dgm:pt modelId="{2A259D35-DBDD-4D7A-940C-B4AF52D7B950}" type="pres">
      <dgm:prSet presAssocID="{29A038F6-2CDF-47F0-8EAB-B326871938D7}" presName="root2" presStyleCnt="0"/>
      <dgm:spPr/>
    </dgm:pt>
    <dgm:pt modelId="{FC0BB398-2F67-4CF1-8BD0-B31B6649D83C}" type="pres">
      <dgm:prSet presAssocID="{29A038F6-2CDF-47F0-8EAB-B326871938D7}" presName="LevelTwoTextNode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A9C7A02-B734-4FD5-9A56-B682B80963B3}" type="pres">
      <dgm:prSet presAssocID="{29A038F6-2CDF-47F0-8EAB-B326871938D7}" presName="level3hierChild" presStyleCnt="0"/>
      <dgm:spPr/>
    </dgm:pt>
    <dgm:pt modelId="{71E94820-9154-4679-AF82-BAA02582F76E}" type="pres">
      <dgm:prSet presAssocID="{A92CE9F6-3EA5-4B85-9EAB-ACC3D2846CF8}" presName="conn2-1" presStyleLbl="parChTrans1D4" presStyleIdx="6" presStyleCnt="10"/>
      <dgm:spPr/>
      <dgm:t>
        <a:bodyPr/>
        <a:lstStyle/>
        <a:p>
          <a:endParaRPr lang="en-GB"/>
        </a:p>
      </dgm:t>
    </dgm:pt>
    <dgm:pt modelId="{F984F69A-A03A-41DF-8901-6088C21CF5E2}" type="pres">
      <dgm:prSet presAssocID="{A92CE9F6-3EA5-4B85-9EAB-ACC3D2846CF8}" presName="connTx" presStyleLbl="parChTrans1D4" presStyleIdx="6" presStyleCnt="10"/>
      <dgm:spPr/>
      <dgm:t>
        <a:bodyPr/>
        <a:lstStyle/>
        <a:p>
          <a:endParaRPr lang="en-GB"/>
        </a:p>
      </dgm:t>
    </dgm:pt>
    <dgm:pt modelId="{63D9C39F-C1FC-4C4C-8058-95E275CCED83}" type="pres">
      <dgm:prSet presAssocID="{CE1E62EC-597E-4B5C-8446-D0EFD7602770}" presName="root2" presStyleCnt="0"/>
      <dgm:spPr/>
    </dgm:pt>
    <dgm:pt modelId="{513579D6-72E1-44D2-BA81-0F1D23EB532D}" type="pres">
      <dgm:prSet presAssocID="{CE1E62EC-597E-4B5C-8446-D0EFD7602770}" presName="LevelTwoTextNode" presStyleLbl="node4" presStyleIdx="6" presStyleCnt="10" custScaleX="221983" custLinFactNeighborX="1252" custLinFactNeighborY="-204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3690E26-F15A-4D8E-ADEF-D59ABB68FE14}" type="pres">
      <dgm:prSet presAssocID="{CE1E62EC-597E-4B5C-8446-D0EFD7602770}" presName="level3hierChild" presStyleCnt="0"/>
      <dgm:spPr/>
    </dgm:pt>
    <dgm:pt modelId="{DA590119-F34C-4DBC-9BC9-F6EA120898D6}" type="pres">
      <dgm:prSet presAssocID="{A1025F65-229E-46F1-BE20-151A5559041A}" presName="conn2-1" presStyleLbl="parChTrans1D2" presStyleIdx="2" presStyleCnt="3"/>
      <dgm:spPr/>
      <dgm:t>
        <a:bodyPr/>
        <a:lstStyle/>
        <a:p>
          <a:endParaRPr lang="en-GB"/>
        </a:p>
      </dgm:t>
    </dgm:pt>
    <dgm:pt modelId="{EF06DF2C-EDED-43CB-BCF3-E872A262778B}" type="pres">
      <dgm:prSet presAssocID="{A1025F65-229E-46F1-BE20-151A5559041A}" presName="connTx" presStyleLbl="parChTrans1D2" presStyleIdx="2" presStyleCnt="3"/>
      <dgm:spPr/>
      <dgm:t>
        <a:bodyPr/>
        <a:lstStyle/>
        <a:p>
          <a:endParaRPr lang="en-GB"/>
        </a:p>
      </dgm:t>
    </dgm:pt>
    <dgm:pt modelId="{1D3D9F5F-CBE7-4D32-AED4-8D5BF669C631}" type="pres">
      <dgm:prSet presAssocID="{9EFFB7CB-0D94-4AB8-BDD4-38EE20E62749}" presName="root2" presStyleCnt="0"/>
      <dgm:spPr/>
    </dgm:pt>
    <dgm:pt modelId="{CC3DE769-1495-4B7E-B084-E875558A3956}" type="pres">
      <dgm:prSet presAssocID="{9EFFB7CB-0D94-4AB8-BDD4-38EE20E62749}" presName="LevelTwoTextNode" presStyleLbl="node2" presStyleIdx="2" presStyleCnt="3" custScaleX="8189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DCF515B-4CC8-4C4A-9E8B-07196115EEB1}" type="pres">
      <dgm:prSet presAssocID="{9EFFB7CB-0D94-4AB8-BDD4-38EE20E62749}" presName="level3hierChild" presStyleCnt="0"/>
      <dgm:spPr/>
    </dgm:pt>
    <dgm:pt modelId="{4A67C11F-9CD0-42D2-88EF-01D7ED387543}" type="pres">
      <dgm:prSet presAssocID="{7E735117-7CF8-4057-9E94-B1C7A1CA89F1}" presName="conn2-1" presStyleLbl="parChTrans1D3" presStyleIdx="6" presStyleCnt="8"/>
      <dgm:spPr/>
      <dgm:t>
        <a:bodyPr/>
        <a:lstStyle/>
        <a:p>
          <a:endParaRPr lang="en-GB"/>
        </a:p>
      </dgm:t>
    </dgm:pt>
    <dgm:pt modelId="{C6D44B58-0E0D-4A35-B963-C2862D9B3478}" type="pres">
      <dgm:prSet presAssocID="{7E735117-7CF8-4057-9E94-B1C7A1CA89F1}" presName="connTx" presStyleLbl="parChTrans1D3" presStyleIdx="6" presStyleCnt="8"/>
      <dgm:spPr/>
      <dgm:t>
        <a:bodyPr/>
        <a:lstStyle/>
        <a:p>
          <a:endParaRPr lang="en-GB"/>
        </a:p>
      </dgm:t>
    </dgm:pt>
    <dgm:pt modelId="{56B9A0EF-C2D4-465C-B2DE-DDFDD97BF409}" type="pres">
      <dgm:prSet presAssocID="{99D33910-FBBE-4413-8C90-7B6269BA6563}" presName="root2" presStyleCnt="0"/>
      <dgm:spPr/>
    </dgm:pt>
    <dgm:pt modelId="{44183FA5-3C7A-437D-A6FD-BA1DB112627F}" type="pres">
      <dgm:prSet presAssocID="{99D33910-FBBE-4413-8C90-7B6269BA6563}" presName="LevelTwoTextNode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6C22A3B-E1F5-4279-86BA-BCD408CA5605}" type="pres">
      <dgm:prSet presAssocID="{99D33910-FBBE-4413-8C90-7B6269BA6563}" presName="level3hierChild" presStyleCnt="0"/>
      <dgm:spPr/>
    </dgm:pt>
    <dgm:pt modelId="{BA7F2204-3921-4F47-931C-5AA406FD144D}" type="pres">
      <dgm:prSet presAssocID="{F62BCAFA-C9E9-4B89-8AF6-EF522D510110}" presName="conn2-1" presStyleLbl="parChTrans1D4" presStyleIdx="7" presStyleCnt="10"/>
      <dgm:spPr/>
      <dgm:t>
        <a:bodyPr/>
        <a:lstStyle/>
        <a:p>
          <a:endParaRPr lang="en-GB"/>
        </a:p>
      </dgm:t>
    </dgm:pt>
    <dgm:pt modelId="{B1B2A6ED-CAF4-4316-945B-6EB18965E0BC}" type="pres">
      <dgm:prSet presAssocID="{F62BCAFA-C9E9-4B89-8AF6-EF522D510110}" presName="connTx" presStyleLbl="parChTrans1D4" presStyleIdx="7" presStyleCnt="10"/>
      <dgm:spPr/>
      <dgm:t>
        <a:bodyPr/>
        <a:lstStyle/>
        <a:p>
          <a:endParaRPr lang="en-GB"/>
        </a:p>
      </dgm:t>
    </dgm:pt>
    <dgm:pt modelId="{997D71E2-9514-4F53-9CEA-51F6EDD5F154}" type="pres">
      <dgm:prSet presAssocID="{6F132EE2-11E6-48A6-B4D1-445A7C8AA9B8}" presName="root2" presStyleCnt="0"/>
      <dgm:spPr/>
    </dgm:pt>
    <dgm:pt modelId="{DDBB5C86-FCB4-42A4-A2DB-021DB0CDA22E}" type="pres">
      <dgm:prSet presAssocID="{6F132EE2-11E6-48A6-B4D1-445A7C8AA9B8}" presName="LevelTwoTextNode" presStyleLbl="node4" presStyleIdx="7" presStyleCnt="10" custScaleX="22198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A5F636C-6169-4069-B7B3-1628CAB7BBA6}" type="pres">
      <dgm:prSet presAssocID="{6F132EE2-11E6-48A6-B4D1-445A7C8AA9B8}" presName="level3hierChild" presStyleCnt="0"/>
      <dgm:spPr/>
    </dgm:pt>
    <dgm:pt modelId="{F535E254-C4E6-4E2D-B75A-A233F0738C78}" type="pres">
      <dgm:prSet presAssocID="{DC58FBA7-711A-4048-958D-F07D9C2A1D3A}" presName="conn2-1" presStyleLbl="parChTrans1D4" presStyleIdx="8" presStyleCnt="10"/>
      <dgm:spPr/>
      <dgm:t>
        <a:bodyPr/>
        <a:lstStyle/>
        <a:p>
          <a:endParaRPr lang="en-GB"/>
        </a:p>
      </dgm:t>
    </dgm:pt>
    <dgm:pt modelId="{1DDC9088-2002-4EA9-A9AC-B4DC9B781BE5}" type="pres">
      <dgm:prSet presAssocID="{DC58FBA7-711A-4048-958D-F07D9C2A1D3A}" presName="connTx" presStyleLbl="parChTrans1D4" presStyleIdx="8" presStyleCnt="10"/>
      <dgm:spPr/>
      <dgm:t>
        <a:bodyPr/>
        <a:lstStyle/>
        <a:p>
          <a:endParaRPr lang="en-GB"/>
        </a:p>
      </dgm:t>
    </dgm:pt>
    <dgm:pt modelId="{CD9A74ED-69AB-406D-B6A2-FEFAA71AF158}" type="pres">
      <dgm:prSet presAssocID="{9494FAD7-2AA2-4A87-B89F-A9161A527DC4}" presName="root2" presStyleCnt="0"/>
      <dgm:spPr/>
    </dgm:pt>
    <dgm:pt modelId="{BCD2F6B7-B771-42D2-8E66-192125403DB6}" type="pres">
      <dgm:prSet presAssocID="{9494FAD7-2AA2-4A87-B89F-A9161A527DC4}" presName="LevelTwoTextNode" presStyleLbl="node4" presStyleIdx="8" presStyleCnt="10" custScaleX="22198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013D08F-40F7-4811-AA7A-4A6715F803F7}" type="pres">
      <dgm:prSet presAssocID="{9494FAD7-2AA2-4A87-B89F-A9161A527DC4}" presName="level3hierChild" presStyleCnt="0"/>
      <dgm:spPr/>
    </dgm:pt>
    <dgm:pt modelId="{A3B3B79A-DDFD-49D5-BECA-C4FFC6C1B28F}" type="pres">
      <dgm:prSet presAssocID="{70C6602A-722D-4367-8B4C-B48D7BC9F056}" presName="conn2-1" presStyleLbl="parChTrans1D3" presStyleIdx="7" presStyleCnt="8"/>
      <dgm:spPr/>
      <dgm:t>
        <a:bodyPr/>
        <a:lstStyle/>
        <a:p>
          <a:endParaRPr lang="en-GB"/>
        </a:p>
      </dgm:t>
    </dgm:pt>
    <dgm:pt modelId="{83D8E95A-BF19-4352-8793-BF6A7CA56E42}" type="pres">
      <dgm:prSet presAssocID="{70C6602A-722D-4367-8B4C-B48D7BC9F056}" presName="connTx" presStyleLbl="parChTrans1D3" presStyleIdx="7" presStyleCnt="8"/>
      <dgm:spPr/>
      <dgm:t>
        <a:bodyPr/>
        <a:lstStyle/>
        <a:p>
          <a:endParaRPr lang="en-GB"/>
        </a:p>
      </dgm:t>
    </dgm:pt>
    <dgm:pt modelId="{573F43F4-5362-453D-B164-E50E334E46FA}" type="pres">
      <dgm:prSet presAssocID="{F63056A9-BB8D-4631-8B24-93816FEDD3D0}" presName="root2" presStyleCnt="0"/>
      <dgm:spPr/>
    </dgm:pt>
    <dgm:pt modelId="{0F96F138-8C8E-4DA9-852A-BDA9986C6063}" type="pres">
      <dgm:prSet presAssocID="{F63056A9-BB8D-4631-8B24-93816FEDD3D0}" presName="LevelTwoTextNode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3A083C1-4FE7-49D6-B484-AC4602FFB48C}" type="pres">
      <dgm:prSet presAssocID="{F63056A9-BB8D-4631-8B24-93816FEDD3D0}" presName="level3hierChild" presStyleCnt="0"/>
      <dgm:spPr/>
    </dgm:pt>
    <dgm:pt modelId="{FE01BBFF-653C-4293-AC1E-527B00A0E6A4}" type="pres">
      <dgm:prSet presAssocID="{D0044EC9-6362-46C5-A3E6-684E4C9598A8}" presName="conn2-1" presStyleLbl="parChTrans1D4" presStyleIdx="9" presStyleCnt="10"/>
      <dgm:spPr/>
      <dgm:t>
        <a:bodyPr/>
        <a:lstStyle/>
        <a:p>
          <a:endParaRPr lang="en-GB"/>
        </a:p>
      </dgm:t>
    </dgm:pt>
    <dgm:pt modelId="{CDF16FFA-394D-426C-A894-60909EE4B4DC}" type="pres">
      <dgm:prSet presAssocID="{D0044EC9-6362-46C5-A3E6-684E4C9598A8}" presName="connTx" presStyleLbl="parChTrans1D4" presStyleIdx="9" presStyleCnt="10"/>
      <dgm:spPr/>
      <dgm:t>
        <a:bodyPr/>
        <a:lstStyle/>
        <a:p>
          <a:endParaRPr lang="en-GB"/>
        </a:p>
      </dgm:t>
    </dgm:pt>
    <dgm:pt modelId="{40B6979D-E772-4467-ADFF-50DBDC19D53C}" type="pres">
      <dgm:prSet presAssocID="{B8A2A0D4-B41F-42FC-928D-9AD35FA60378}" presName="root2" presStyleCnt="0"/>
      <dgm:spPr/>
    </dgm:pt>
    <dgm:pt modelId="{482965AF-F6CF-4735-90BB-C41632FB9DCC}" type="pres">
      <dgm:prSet presAssocID="{B8A2A0D4-B41F-42FC-928D-9AD35FA60378}" presName="LevelTwoTextNode" presStyleLbl="node4" presStyleIdx="9" presStyleCnt="10" custScaleX="22198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F7B612E-AA00-4D7D-8AB6-65CEC77A5556}" type="pres">
      <dgm:prSet presAssocID="{B8A2A0D4-B41F-42FC-928D-9AD35FA60378}" presName="level3hierChild" presStyleCnt="0"/>
      <dgm:spPr/>
    </dgm:pt>
  </dgm:ptLst>
  <dgm:cxnLst>
    <dgm:cxn modelId="{B7C3AA0A-A242-4DA3-87B2-DD9A2D8A8F9C}" srcId="{48C77598-A877-4682-9FE2-99BAC7B7D66C}" destId="{E7BE0BF5-ED52-4426-B236-E2BBD4AFBC3A}" srcOrd="0" destOrd="0" parTransId="{8301B022-79D7-4E3C-8013-6B7A0AFFB86B}" sibTransId="{692AE843-F94D-43DD-8CC9-890D6D760CF0}"/>
    <dgm:cxn modelId="{0213EA0F-C8C6-4F32-98C0-14EA55C16269}" srcId="{B7162583-A926-4170-A6EF-0D0843E267DE}" destId="{FA47DF2D-3C50-4590-99E9-4F31CEA774CB}" srcOrd="1" destOrd="0" parTransId="{59BFBC21-E5E3-4175-BD3F-30AA90A87016}" sibTransId="{4778F1FF-1200-47E0-A979-0BCCAFA82461}"/>
    <dgm:cxn modelId="{E15B8ACA-437F-4795-9D95-430A0A28FC44}" type="presOf" srcId="{9D96499D-B533-41A1-B5DF-59A7804E0052}" destId="{DC9E6ED3-31CE-4440-99CE-4AB64EB987B4}" srcOrd="0" destOrd="0" presId="urn:microsoft.com/office/officeart/2005/8/layout/hierarchy2"/>
    <dgm:cxn modelId="{684F5BAA-E6FC-4107-8D44-ED810615189E}" srcId="{29A038F6-2CDF-47F0-8EAB-B326871938D7}" destId="{CE1E62EC-597E-4B5C-8446-D0EFD7602770}" srcOrd="0" destOrd="0" parTransId="{A92CE9F6-3EA5-4B85-9EAB-ACC3D2846CF8}" sibTransId="{1CFD1BDD-3663-42DE-A4CB-AA1C441D49CE}"/>
    <dgm:cxn modelId="{44A07129-C7AC-4E47-BA45-172275C8A340}" type="presOf" srcId="{6F132EE2-11E6-48A6-B4D1-445A7C8AA9B8}" destId="{DDBB5C86-FCB4-42A4-A2DB-021DB0CDA22E}" srcOrd="0" destOrd="0" presId="urn:microsoft.com/office/officeart/2005/8/layout/hierarchy2"/>
    <dgm:cxn modelId="{DC90254E-3602-4FEC-9A95-89D069937C36}" srcId="{6A89030A-78FA-4567-BCBB-D21307C983E0}" destId="{0D773C14-5BDD-4D0E-9C91-0ED7B7D76A09}" srcOrd="0" destOrd="0" parTransId="{03A5063B-CB14-4B76-A390-37111157D813}" sibTransId="{0FC87ADB-B839-4FBF-8805-4B3D944FBCAB}"/>
    <dgm:cxn modelId="{62AB86AF-A64B-4AE0-9314-C801D34E42A7}" type="presOf" srcId="{9C6FA41D-FFAB-46E7-9C9F-AC3C672138FD}" destId="{92F6E9EF-4FE7-40CF-9378-BD9848948CF4}" srcOrd="1" destOrd="0" presId="urn:microsoft.com/office/officeart/2005/8/layout/hierarchy2"/>
    <dgm:cxn modelId="{96D6A694-BD8E-44BB-A040-F98BF0969A94}" type="presOf" srcId="{F62BCAFA-C9E9-4B89-8AF6-EF522D510110}" destId="{B1B2A6ED-CAF4-4316-945B-6EB18965E0BC}" srcOrd="1" destOrd="0" presId="urn:microsoft.com/office/officeart/2005/8/layout/hierarchy2"/>
    <dgm:cxn modelId="{63832520-4C44-4FBC-9F20-ED2D51F2F64F}" type="presOf" srcId="{9C6FA41D-FFAB-46E7-9C9F-AC3C672138FD}" destId="{06466ABF-0FF8-4F26-B37D-F813D93C6BCE}" srcOrd="0" destOrd="0" presId="urn:microsoft.com/office/officeart/2005/8/layout/hierarchy2"/>
    <dgm:cxn modelId="{EB990D8A-7200-47BC-859C-CB71524CA1B6}" srcId="{0D773C14-5BDD-4D0E-9C91-0ED7B7D76A09}" destId="{6C50A4AF-6C2B-4E14-BA1F-EC42B50A1D06}" srcOrd="1" destOrd="0" parTransId="{966FC09B-EA5E-4DB1-9FC1-555536BDADEC}" sibTransId="{8990EB3E-2FB5-4A94-9B97-B2CD48F008E8}"/>
    <dgm:cxn modelId="{8A554CB6-D0D7-4761-88A8-C2C342EC155B}" type="presOf" srcId="{8301B022-79D7-4E3C-8013-6B7A0AFFB86B}" destId="{0A1354F7-0817-4DB8-B9F8-781FEED206B5}" srcOrd="0" destOrd="0" presId="urn:microsoft.com/office/officeart/2005/8/layout/hierarchy2"/>
    <dgm:cxn modelId="{4EFAB3E1-E84D-410F-8FF8-903C3336797A}" srcId="{99D33910-FBBE-4413-8C90-7B6269BA6563}" destId="{6F132EE2-11E6-48A6-B4D1-445A7C8AA9B8}" srcOrd="0" destOrd="0" parTransId="{F62BCAFA-C9E9-4B89-8AF6-EF522D510110}" sibTransId="{51200D61-1C58-401D-A613-88146AD75E8E}"/>
    <dgm:cxn modelId="{E1835AB5-A4D5-47F2-A5DA-FCAFF3B0473E}" type="presOf" srcId="{D7B323A4-CE79-4B14-AA45-D6019C150872}" destId="{B909AF4C-F2A2-48DC-85C8-4A514A515AC1}" srcOrd="0" destOrd="0" presId="urn:microsoft.com/office/officeart/2005/8/layout/hierarchy2"/>
    <dgm:cxn modelId="{E6C9A0B6-A296-44C1-8ACE-1DD3E8E7F76D}" type="presOf" srcId="{45F89B03-F232-4E15-8B55-A1072B5A2872}" destId="{890293B1-C713-40C7-AF80-81CFF95E5721}" srcOrd="0" destOrd="0" presId="urn:microsoft.com/office/officeart/2005/8/layout/hierarchy2"/>
    <dgm:cxn modelId="{032BDBEF-BBF6-4E70-8F6E-F9C670714984}" type="presOf" srcId="{A1025F65-229E-46F1-BE20-151A5559041A}" destId="{DA590119-F34C-4DBC-9BC9-F6EA120898D6}" srcOrd="0" destOrd="0" presId="urn:microsoft.com/office/officeart/2005/8/layout/hierarchy2"/>
    <dgm:cxn modelId="{5848E7D7-3A06-4A3B-9736-04F359C5E407}" type="presOf" srcId="{A92CE9F6-3EA5-4B85-9EAB-ACC3D2846CF8}" destId="{F984F69A-A03A-41DF-8901-6088C21CF5E2}" srcOrd="1" destOrd="0" presId="urn:microsoft.com/office/officeart/2005/8/layout/hierarchy2"/>
    <dgm:cxn modelId="{157590D1-1F42-4A93-A503-59566332A093}" type="presOf" srcId="{8B5ADAAA-B53D-44B0-8545-E0C89305E883}" destId="{BA25CF8C-4979-4B58-9774-CA9AEC6C6760}" srcOrd="0" destOrd="0" presId="urn:microsoft.com/office/officeart/2005/8/layout/hierarchy2"/>
    <dgm:cxn modelId="{839240B6-FEC9-4EE4-9661-3CF98547145C}" type="presOf" srcId="{DC58FBA7-711A-4048-958D-F07D9C2A1D3A}" destId="{F535E254-C4E6-4E2D-B75A-A233F0738C78}" srcOrd="0" destOrd="0" presId="urn:microsoft.com/office/officeart/2005/8/layout/hierarchy2"/>
    <dgm:cxn modelId="{BD9BBE95-C810-49E0-9BE0-5D0CD894916C}" type="presOf" srcId="{A682E358-75C3-4314-997E-7999D6F292D2}" destId="{49730B2B-8D00-4003-9096-604942C71517}" srcOrd="0" destOrd="0" presId="urn:microsoft.com/office/officeart/2005/8/layout/hierarchy2"/>
    <dgm:cxn modelId="{D6905A6D-32C2-4E53-8ED7-DFB4B0DB861A}" type="presOf" srcId="{B7162583-A926-4170-A6EF-0D0843E267DE}" destId="{5602260C-0948-4251-9A06-611244B4ACFF}" srcOrd="0" destOrd="0" presId="urn:microsoft.com/office/officeart/2005/8/layout/hierarchy2"/>
    <dgm:cxn modelId="{838B5DFF-7FD2-4AC2-8B75-445DD120A743}" type="presOf" srcId="{DC58FBA7-711A-4048-958D-F07D9C2A1D3A}" destId="{1DDC9088-2002-4EA9-A9AC-B4DC9B781BE5}" srcOrd="1" destOrd="0" presId="urn:microsoft.com/office/officeart/2005/8/layout/hierarchy2"/>
    <dgm:cxn modelId="{63267C3E-18EF-4549-80BF-A8EFDE902A35}" type="presOf" srcId="{D0044EC9-6362-46C5-A3E6-684E4C9598A8}" destId="{CDF16FFA-394D-426C-A894-60909EE4B4DC}" srcOrd="1" destOrd="0" presId="urn:microsoft.com/office/officeart/2005/8/layout/hierarchy2"/>
    <dgm:cxn modelId="{91EE98FC-1174-4ACD-9E1E-77980A73EABA}" type="presOf" srcId="{9D96499D-B533-41A1-B5DF-59A7804E0052}" destId="{50076448-C53E-4164-B0A6-C4DA704FE871}" srcOrd="1" destOrd="0" presId="urn:microsoft.com/office/officeart/2005/8/layout/hierarchy2"/>
    <dgm:cxn modelId="{4D07AC83-1EB3-430B-97DD-C4D098A3AB4D}" type="presOf" srcId="{7E735117-7CF8-4057-9E94-B1C7A1CA89F1}" destId="{4A67C11F-9CD0-42D2-88EF-01D7ED387543}" srcOrd="0" destOrd="0" presId="urn:microsoft.com/office/officeart/2005/8/layout/hierarchy2"/>
    <dgm:cxn modelId="{07DF1838-7927-419C-8E21-52848B0C3D2C}" type="presOf" srcId="{D69919EC-E40F-483B-ABF1-D76F91F38A73}" destId="{24864B0E-921F-440E-8279-AB5EFFD5237B}" srcOrd="0" destOrd="0" presId="urn:microsoft.com/office/officeart/2005/8/layout/hierarchy2"/>
    <dgm:cxn modelId="{6CF08AF4-D017-4266-8738-2B7A83248A21}" type="presOf" srcId="{4626C31B-AE9C-45C3-9F55-22821BB0CEFE}" destId="{48FAB065-7FCF-419F-95B7-162F038EF622}" srcOrd="0" destOrd="0" presId="urn:microsoft.com/office/officeart/2005/8/layout/hierarchy2"/>
    <dgm:cxn modelId="{9A49AE0E-F376-4637-A379-7ADA46D2AFBE}" srcId="{B7162583-A926-4170-A6EF-0D0843E267DE}" destId="{9EFFB7CB-0D94-4AB8-BDD4-38EE20E62749}" srcOrd="2" destOrd="0" parTransId="{A1025F65-229E-46F1-BE20-151A5559041A}" sibTransId="{64A38347-3178-4192-858A-27077C1B464C}"/>
    <dgm:cxn modelId="{F6A427EA-A1F1-4C4B-9D4E-390F11310BB4}" type="presOf" srcId="{93BF33E2-6EB6-4B20-AA44-C2E71C83B75D}" destId="{F89F486F-EBE4-4D4C-8E26-C467BD4E2FF2}" srcOrd="0" destOrd="0" presId="urn:microsoft.com/office/officeart/2005/8/layout/hierarchy2"/>
    <dgm:cxn modelId="{2AC867AA-5DBD-4BF2-BAE8-80245345F660}" type="presOf" srcId="{A92CE9F6-3EA5-4B85-9EAB-ACC3D2846CF8}" destId="{71E94820-9154-4679-AF82-BAA02582F76E}" srcOrd="0" destOrd="0" presId="urn:microsoft.com/office/officeart/2005/8/layout/hierarchy2"/>
    <dgm:cxn modelId="{E1D90686-9644-41C3-9FEC-C9B06E8D03C1}" type="presOf" srcId="{70C6602A-722D-4367-8B4C-B48D7BC9F056}" destId="{83D8E95A-BF19-4352-8793-BF6A7CA56E42}" srcOrd="1" destOrd="0" presId="urn:microsoft.com/office/officeart/2005/8/layout/hierarchy2"/>
    <dgm:cxn modelId="{9807CD92-1891-41F7-BA7A-074F5A2EAB1C}" srcId="{FA47DF2D-3C50-4590-99E9-4F31CEA774CB}" destId="{93BF33E2-6EB6-4B20-AA44-C2E71C83B75D}" srcOrd="1" destOrd="0" parTransId="{092420CE-A779-4ABD-8B61-4576886A1181}" sibTransId="{74110509-9DD4-4BC7-9F7B-7FE3B51B252B}"/>
    <dgm:cxn modelId="{828563CA-BA48-4212-B788-96219A3648CE}" srcId="{45F89B03-F232-4E15-8B55-A1072B5A2872}" destId="{D9399F10-EC08-4CA6-98E4-D29941327CB7}" srcOrd="0" destOrd="0" parTransId="{33E65A11-E8C6-4A6C-9BFB-EDE894D7D5B6}" sibTransId="{69577D6E-14BE-48D4-B63E-0CC9CD65DB06}"/>
    <dgm:cxn modelId="{A14A3B26-ADC0-4AD7-8DA8-FDE8EBC51AA1}" type="presOf" srcId="{6C50A4AF-6C2B-4E14-BA1F-EC42B50A1D06}" destId="{C7B6422D-58B7-4822-BC00-567AAA9C058E}" srcOrd="0" destOrd="0" presId="urn:microsoft.com/office/officeart/2005/8/layout/hierarchy2"/>
    <dgm:cxn modelId="{ABEB25E3-7FAB-4BF5-854C-B2E664B61D78}" type="presOf" srcId="{03A5063B-CB14-4B76-A390-37111157D813}" destId="{8B560458-411A-477D-AFEC-E5CD2DD6CC30}" srcOrd="1" destOrd="0" presId="urn:microsoft.com/office/officeart/2005/8/layout/hierarchy2"/>
    <dgm:cxn modelId="{DBC9E9A1-4DDD-4D5B-B1E5-924C2576D462}" srcId="{FA47DF2D-3C50-4590-99E9-4F31CEA774CB}" destId="{8B5ADAAA-B53D-44B0-8545-E0C89305E883}" srcOrd="0" destOrd="0" parTransId="{96D5DB5C-F805-4BCF-8BBF-B267F7984A8F}" sibTransId="{05EE6244-8C19-4A40-8049-135E5C3B3CD9}"/>
    <dgm:cxn modelId="{47F955E9-5AB7-4A81-A7F6-8D86BE3AE57E}" type="presOf" srcId="{8301B022-79D7-4E3C-8013-6B7A0AFFB86B}" destId="{6F701A1A-0E51-4D09-80C2-30E565001624}" srcOrd="1" destOrd="0" presId="urn:microsoft.com/office/officeart/2005/8/layout/hierarchy2"/>
    <dgm:cxn modelId="{455B0028-126F-410C-A79E-763860640DF9}" type="presOf" srcId="{00078D6F-9024-4BFE-A2DD-A21505649592}" destId="{623C7EE3-D854-47E6-A2F6-DFEF48DC7FCA}" srcOrd="0" destOrd="0" presId="urn:microsoft.com/office/officeart/2005/8/layout/hierarchy2"/>
    <dgm:cxn modelId="{EF5B8B6C-A217-4F6A-89BB-6CCCCC611FC3}" type="presOf" srcId="{8AF9E587-C007-40CF-B25E-D2C40AAF35E8}" destId="{EB1439F5-09E6-422B-A131-4DF19FF32EB2}" srcOrd="0" destOrd="0" presId="urn:microsoft.com/office/officeart/2005/8/layout/hierarchy2"/>
    <dgm:cxn modelId="{B72D2D77-876D-4A2C-B495-5BD50BC15DD9}" type="presOf" srcId="{092420CE-A779-4ABD-8B61-4576886A1181}" destId="{03BAEBDD-DB0C-4DAC-AE36-DEC6F6A5D87C}" srcOrd="1" destOrd="0" presId="urn:microsoft.com/office/officeart/2005/8/layout/hierarchy2"/>
    <dgm:cxn modelId="{B8F78FDE-2BB4-476F-A2C6-3EEDDF8FD5A9}" type="presOf" srcId="{092420CE-A779-4ABD-8B61-4576886A1181}" destId="{BFE8F82E-B029-4284-A369-95781A3259E8}" srcOrd="0" destOrd="0" presId="urn:microsoft.com/office/officeart/2005/8/layout/hierarchy2"/>
    <dgm:cxn modelId="{A7C2F9BB-EA8F-4F69-B402-75849EC960F1}" type="presOf" srcId="{4092089D-10B7-406E-AC50-9DADB34411AE}" destId="{7AD8942B-DACC-4A82-89FC-7433449A0DD1}" srcOrd="0" destOrd="0" presId="urn:microsoft.com/office/officeart/2005/8/layout/hierarchy2"/>
    <dgm:cxn modelId="{CB92A545-F8E1-432C-AC29-6585E6C3BB8B}" type="presOf" srcId="{99D33910-FBBE-4413-8C90-7B6269BA6563}" destId="{44183FA5-3C7A-437D-A6FD-BA1DB112627F}" srcOrd="0" destOrd="0" presId="urn:microsoft.com/office/officeart/2005/8/layout/hierarchy2"/>
    <dgm:cxn modelId="{E30FA973-0FFD-47E9-886E-5DF7A2514F4D}" srcId="{0D773C14-5BDD-4D0E-9C91-0ED7B7D76A09}" destId="{A682E358-75C3-4314-997E-7999D6F292D2}" srcOrd="0" destOrd="0" parTransId="{41210155-C66C-46F9-B4B9-496119175106}" sibTransId="{47EEFEB2-BABE-4434-B51D-376803F2E0B5}"/>
    <dgm:cxn modelId="{7111266D-90A6-49BB-BCAC-CDFE15B13D8D}" srcId="{6A89030A-78FA-4567-BCBB-D21307C983E0}" destId="{45F89B03-F232-4E15-8B55-A1072B5A2872}" srcOrd="1" destOrd="0" parTransId="{4092089D-10B7-406E-AC50-9DADB34411AE}" sibTransId="{3A1F89E1-DECF-45D0-9270-BA6EF1FDC06E}"/>
    <dgm:cxn modelId="{B9D591C7-336F-4A0F-B15D-3D4643716CB6}" type="presOf" srcId="{9EFFB7CB-0D94-4AB8-BDD4-38EE20E62749}" destId="{CC3DE769-1495-4B7E-B084-E875558A3956}" srcOrd="0" destOrd="0" presId="urn:microsoft.com/office/officeart/2005/8/layout/hierarchy2"/>
    <dgm:cxn modelId="{345F4668-F25B-4314-88D6-C1195C8A657E}" type="presOf" srcId="{6A89030A-78FA-4567-BCBB-D21307C983E0}" destId="{1F9152DF-9C1B-4CDE-BF51-E24AA1FC53AC}" srcOrd="0" destOrd="0" presId="urn:microsoft.com/office/officeart/2005/8/layout/hierarchy2"/>
    <dgm:cxn modelId="{E955533C-058B-43C0-92CF-5A0C1AB58DF6}" type="presOf" srcId="{48C77598-A877-4682-9FE2-99BAC7B7D66C}" destId="{A046B38F-A8F5-4FB2-928B-902119783164}" srcOrd="0" destOrd="0" presId="urn:microsoft.com/office/officeart/2005/8/layout/hierarchy2"/>
    <dgm:cxn modelId="{E1B09DBB-00F6-4591-9A9A-52ABCF396859}" type="presOf" srcId="{FA47DF2D-3C50-4590-99E9-4F31CEA774CB}" destId="{7051349D-5355-4F37-BE51-95A09BC57562}" srcOrd="0" destOrd="0" presId="urn:microsoft.com/office/officeart/2005/8/layout/hierarchy2"/>
    <dgm:cxn modelId="{0AFD8F36-6883-42FA-9BFD-7C8FD4C510EE}" srcId="{8B5ADAAA-B53D-44B0-8545-E0C89305E883}" destId="{D7B323A4-CE79-4B14-AA45-D6019C150872}" srcOrd="0" destOrd="0" parTransId="{9D96499D-B533-41A1-B5DF-59A7804E0052}" sibTransId="{9B7AF18E-61CA-44DF-BD0A-030E04E8D57B}"/>
    <dgm:cxn modelId="{7468554D-CA30-4553-BA2B-526EAFF6CBF7}" srcId="{99D33910-FBBE-4413-8C90-7B6269BA6563}" destId="{9494FAD7-2AA2-4A87-B89F-A9161A527DC4}" srcOrd="1" destOrd="0" parTransId="{DC58FBA7-711A-4048-958D-F07D9C2A1D3A}" sibTransId="{9A2F35C8-A30E-46CB-B8E1-C522420FA085}"/>
    <dgm:cxn modelId="{7A3A20C6-CA46-4314-B865-C70848661109}" type="presOf" srcId="{9494FAD7-2AA2-4A87-B89F-A9161A527DC4}" destId="{BCD2F6B7-B771-42D2-8E66-192125403DB6}" srcOrd="0" destOrd="0" presId="urn:microsoft.com/office/officeart/2005/8/layout/hierarchy2"/>
    <dgm:cxn modelId="{B4CFAA61-E750-43E9-879A-B04768820006}" type="presOf" srcId="{96D5DB5C-F805-4BCF-8BBF-B267F7984A8F}" destId="{56508259-6E8C-4A16-A55D-BBB6C92ECE60}" srcOrd="0" destOrd="0" presId="urn:microsoft.com/office/officeart/2005/8/layout/hierarchy2"/>
    <dgm:cxn modelId="{225872AB-4B10-43BA-8C30-C9880E97C87A}" srcId="{9EFFB7CB-0D94-4AB8-BDD4-38EE20E62749}" destId="{99D33910-FBBE-4413-8C90-7B6269BA6563}" srcOrd="0" destOrd="0" parTransId="{7E735117-7CF8-4057-9E94-B1C7A1CA89F1}" sibTransId="{93054751-BCEC-4AE5-B94E-28869BE72AA2}"/>
    <dgm:cxn modelId="{EB0EEDAA-2764-48FD-A5B2-8776F2D8C3D0}" type="presOf" srcId="{59BFBC21-E5E3-4175-BD3F-30AA90A87016}" destId="{D3A9B7A4-CECF-4AE4-AC25-1C8A1297B419}" srcOrd="0" destOrd="0" presId="urn:microsoft.com/office/officeart/2005/8/layout/hierarchy2"/>
    <dgm:cxn modelId="{DEC0BE3A-BF03-4980-84E5-5B150BD77079}" type="presOf" srcId="{966FC09B-EA5E-4DB1-9FC1-555536BDADEC}" destId="{3F896DFF-E06E-40CC-9E0E-7BF6C85CFB1F}" srcOrd="1" destOrd="0" presId="urn:microsoft.com/office/officeart/2005/8/layout/hierarchy2"/>
    <dgm:cxn modelId="{0FCC5F80-C25C-4649-A57A-14BD1021F64D}" type="presOf" srcId="{D9399F10-EC08-4CA6-98E4-D29941327CB7}" destId="{1DF343A4-78DE-4B81-B823-0AC185083B38}" srcOrd="0" destOrd="0" presId="urn:microsoft.com/office/officeart/2005/8/layout/hierarchy2"/>
    <dgm:cxn modelId="{A6D67023-4207-4472-9E12-F4487B017656}" type="presOf" srcId="{A1025F65-229E-46F1-BE20-151A5559041A}" destId="{EF06DF2C-EDED-43CB-BCF3-E872A262778B}" srcOrd="1" destOrd="0" presId="urn:microsoft.com/office/officeart/2005/8/layout/hierarchy2"/>
    <dgm:cxn modelId="{129AB12E-6F7E-499E-94BE-DE5397EC9B47}" srcId="{6A89030A-78FA-4567-BCBB-D21307C983E0}" destId="{48C77598-A877-4682-9FE2-99BAC7B7D66C}" srcOrd="2" destOrd="0" parTransId="{4626C31B-AE9C-45C3-9F55-22821BB0CEFE}" sibTransId="{69379011-7508-4582-AAE2-8A902467F687}"/>
    <dgm:cxn modelId="{8E0D3B9C-C3AE-4322-B294-6B5E28187860}" type="presOf" srcId="{E7BE0BF5-ED52-4426-B236-E2BBD4AFBC3A}" destId="{6DD79056-DEA0-45F6-A008-3798DA8522A2}" srcOrd="0" destOrd="0" presId="urn:microsoft.com/office/officeart/2005/8/layout/hierarchy2"/>
    <dgm:cxn modelId="{C3C458F2-0D0C-4027-A639-5EE5CD25D84D}" type="presOf" srcId="{96D5DB5C-F805-4BCF-8BBF-B267F7984A8F}" destId="{33BBD373-526B-40B6-8711-353F2EE45D88}" srcOrd="1" destOrd="0" presId="urn:microsoft.com/office/officeart/2005/8/layout/hierarchy2"/>
    <dgm:cxn modelId="{D31E93AE-2202-4A75-9E58-965261DC075A}" srcId="{F63056A9-BB8D-4631-8B24-93816FEDD3D0}" destId="{B8A2A0D4-B41F-42FC-928D-9AD35FA60378}" srcOrd="0" destOrd="0" parTransId="{D0044EC9-6362-46C5-A3E6-684E4C9598A8}" sibTransId="{16D000C8-1E30-4366-A88D-05480EB6A532}"/>
    <dgm:cxn modelId="{AF473D6F-BAF1-4CC3-B301-2CC8598C07B6}" type="presOf" srcId="{F62BCAFA-C9E9-4B89-8AF6-EF522D510110}" destId="{BA7F2204-3921-4F47-931C-5AA406FD144D}" srcOrd="0" destOrd="0" presId="urn:microsoft.com/office/officeart/2005/8/layout/hierarchy2"/>
    <dgm:cxn modelId="{3E95C874-3F60-407E-AEDB-BCF1FB313D1E}" type="presOf" srcId="{F63056A9-BB8D-4631-8B24-93816FEDD3D0}" destId="{0F96F138-8C8E-4DA9-852A-BDA9986C6063}" srcOrd="0" destOrd="0" presId="urn:microsoft.com/office/officeart/2005/8/layout/hierarchy2"/>
    <dgm:cxn modelId="{338807F5-2B57-473A-B5C4-454754BC461E}" type="presOf" srcId="{0D773C14-5BDD-4D0E-9C91-0ED7B7D76A09}" destId="{478E3FF9-0337-4CBC-9D56-C74BAB47FA2A}" srcOrd="0" destOrd="0" presId="urn:microsoft.com/office/officeart/2005/8/layout/hierarchy2"/>
    <dgm:cxn modelId="{77AA34EA-BDEC-4A43-9DEE-5F9408D80296}" type="presOf" srcId="{29A038F6-2CDF-47F0-8EAB-B326871938D7}" destId="{FC0BB398-2F67-4CF1-8BD0-B31B6649D83C}" srcOrd="0" destOrd="0" presId="urn:microsoft.com/office/officeart/2005/8/layout/hierarchy2"/>
    <dgm:cxn modelId="{E4BDD46D-73CD-4F90-84FB-1E79D98FD13A}" type="presOf" srcId="{70C6602A-722D-4367-8B4C-B48D7BC9F056}" destId="{A3B3B79A-DDFD-49D5-BECA-C4FFC6C1B28F}" srcOrd="0" destOrd="0" presId="urn:microsoft.com/office/officeart/2005/8/layout/hierarchy2"/>
    <dgm:cxn modelId="{D9D7FC3A-3BF1-4D20-9518-F9930BB4BF85}" type="presOf" srcId="{966FC09B-EA5E-4DB1-9FC1-555536BDADEC}" destId="{71178320-9F3E-44E3-BA6F-1E71F6BF783F}" srcOrd="0" destOrd="0" presId="urn:microsoft.com/office/officeart/2005/8/layout/hierarchy2"/>
    <dgm:cxn modelId="{D643E85B-9110-491C-8F5B-3E1DD148EA6F}" type="presOf" srcId="{5FDE042F-CDC8-482D-A331-B733AC810208}" destId="{EDEA5AE3-19D4-4D04-9FB4-3C363283E765}" srcOrd="0" destOrd="0" presId="urn:microsoft.com/office/officeart/2005/8/layout/hierarchy2"/>
    <dgm:cxn modelId="{0A4141DB-B899-4920-9312-719193A23482}" type="presOf" srcId="{7E735117-7CF8-4057-9E94-B1C7A1CA89F1}" destId="{C6D44B58-0E0D-4A35-B963-C2862D9B3478}" srcOrd="1" destOrd="0" presId="urn:microsoft.com/office/officeart/2005/8/layout/hierarchy2"/>
    <dgm:cxn modelId="{2A977983-F754-4425-A3EB-F1D48EC568D8}" type="presOf" srcId="{B8A2A0D4-B41F-42FC-928D-9AD35FA60378}" destId="{482965AF-F6CF-4735-90BB-C41632FB9DCC}" srcOrd="0" destOrd="0" presId="urn:microsoft.com/office/officeart/2005/8/layout/hierarchy2"/>
    <dgm:cxn modelId="{6D9E403C-F87B-4FB3-9700-4AC8C4349845}" type="presOf" srcId="{4092089D-10B7-406E-AC50-9DADB34411AE}" destId="{6A9F9213-A360-40D3-9FFF-6D316CDDF01E}" srcOrd="1" destOrd="0" presId="urn:microsoft.com/office/officeart/2005/8/layout/hierarchy2"/>
    <dgm:cxn modelId="{AAF99FB4-CD8C-4228-A287-49A158071513}" type="presOf" srcId="{33E65A11-E8C6-4A6C-9BFB-EDE894D7D5B6}" destId="{46D9192C-3B94-4334-BA74-C4202ED576E7}" srcOrd="0" destOrd="0" presId="urn:microsoft.com/office/officeart/2005/8/layout/hierarchy2"/>
    <dgm:cxn modelId="{6D58D918-1B08-4D83-8A4F-232C5E312471}" type="presOf" srcId="{41210155-C66C-46F9-B4B9-496119175106}" destId="{F65FA3CA-ECC7-4DAD-AFCB-528077CC6251}" srcOrd="0" destOrd="0" presId="urn:microsoft.com/office/officeart/2005/8/layout/hierarchy2"/>
    <dgm:cxn modelId="{B7912692-BB1E-437C-9335-5DDCEAA23C1C}" srcId="{93BF33E2-6EB6-4B20-AA44-C2E71C83B75D}" destId="{8AF9E587-C007-40CF-B25E-D2C40AAF35E8}" srcOrd="0" destOrd="0" parTransId="{D69919EC-E40F-483B-ABF1-D76F91F38A73}" sibTransId="{8FBED0C9-3048-444C-9922-05825440E93E}"/>
    <dgm:cxn modelId="{2AAC8C01-3865-491A-B723-12084C21616A}" srcId="{FA47DF2D-3C50-4590-99E9-4F31CEA774CB}" destId="{29A038F6-2CDF-47F0-8EAB-B326871938D7}" srcOrd="2" destOrd="0" parTransId="{00078D6F-9024-4BFE-A2DD-A21505649592}" sibTransId="{B42F3847-A369-4BE8-B67D-E8C1CC80E2FD}"/>
    <dgm:cxn modelId="{FDA0345B-B599-4960-B7D0-4E11A094A22E}" type="presOf" srcId="{03A5063B-CB14-4B76-A390-37111157D813}" destId="{9F4F069D-9959-4A10-838F-AAF369180B02}" srcOrd="0" destOrd="0" presId="urn:microsoft.com/office/officeart/2005/8/layout/hierarchy2"/>
    <dgm:cxn modelId="{FB518803-21F1-40FE-BEBA-98A9CF204ED5}" type="presOf" srcId="{D69919EC-E40F-483B-ABF1-D76F91F38A73}" destId="{D28A0513-5A15-48F6-B289-A785D8AA5883}" srcOrd="1" destOrd="0" presId="urn:microsoft.com/office/officeart/2005/8/layout/hierarchy2"/>
    <dgm:cxn modelId="{2BEAB8BB-90AA-4FEB-B1E8-22DD2680E322}" type="presOf" srcId="{D0044EC9-6362-46C5-A3E6-684E4C9598A8}" destId="{FE01BBFF-653C-4293-AC1E-527B00A0E6A4}" srcOrd="0" destOrd="0" presId="urn:microsoft.com/office/officeart/2005/8/layout/hierarchy2"/>
    <dgm:cxn modelId="{2E93176D-4D00-4633-96CC-4C4219A945F0}" type="presOf" srcId="{41210155-C66C-46F9-B4B9-496119175106}" destId="{CF4D620E-DCCE-470C-AB31-B0A9E6F7C783}" srcOrd="1" destOrd="0" presId="urn:microsoft.com/office/officeart/2005/8/layout/hierarchy2"/>
    <dgm:cxn modelId="{DF5382F6-BFEE-4A3E-89B4-5205FA69449E}" srcId="{9EFFB7CB-0D94-4AB8-BDD4-38EE20E62749}" destId="{F63056A9-BB8D-4631-8B24-93816FEDD3D0}" srcOrd="1" destOrd="0" parTransId="{70C6602A-722D-4367-8B4C-B48D7BC9F056}" sibTransId="{A8C70D83-795C-4BDA-8144-E7F20869524E}"/>
    <dgm:cxn modelId="{4913466E-B386-4A64-A41A-9606394F98EF}" type="presOf" srcId="{59BFBC21-E5E3-4175-BD3F-30AA90A87016}" destId="{21938CBE-672F-4E4E-9180-7E77775C9055}" srcOrd="1" destOrd="0" presId="urn:microsoft.com/office/officeart/2005/8/layout/hierarchy2"/>
    <dgm:cxn modelId="{899BA05C-BB65-40F1-8DB8-BF1D5D17DAF6}" type="presOf" srcId="{4626C31B-AE9C-45C3-9F55-22821BB0CEFE}" destId="{DC5DF7D8-D519-4243-8937-2C06B96010A7}" srcOrd="1" destOrd="0" presId="urn:microsoft.com/office/officeart/2005/8/layout/hierarchy2"/>
    <dgm:cxn modelId="{B0C7AD50-4F56-4781-A632-51A91718D696}" srcId="{B7162583-A926-4170-A6EF-0D0843E267DE}" destId="{6A89030A-78FA-4567-BCBB-D21307C983E0}" srcOrd="0" destOrd="0" parTransId="{9C6FA41D-FFAB-46E7-9C9F-AC3C672138FD}" sibTransId="{27738AAC-5E3C-43F7-9495-711F5DE52EEA}"/>
    <dgm:cxn modelId="{4A85EC89-1E6D-48EA-BE34-E5863BC64CC1}" srcId="{5FDE042F-CDC8-482D-A331-B733AC810208}" destId="{B7162583-A926-4170-A6EF-0D0843E267DE}" srcOrd="0" destOrd="0" parTransId="{A158DD13-9628-4EB3-866A-4ABFE91E70AF}" sibTransId="{EAC41F5D-4D28-493A-A8C3-99251444EF42}"/>
    <dgm:cxn modelId="{3B9FAC0E-2AC7-440B-9F3E-2DFE90E17C97}" type="presOf" srcId="{00078D6F-9024-4BFE-A2DD-A21505649592}" destId="{A2296337-5FB1-4E42-B142-4BB0C20D6702}" srcOrd="1" destOrd="0" presId="urn:microsoft.com/office/officeart/2005/8/layout/hierarchy2"/>
    <dgm:cxn modelId="{212F66B5-361F-4155-AC3F-50C3E1F149CC}" type="presOf" srcId="{CE1E62EC-597E-4B5C-8446-D0EFD7602770}" destId="{513579D6-72E1-44D2-BA81-0F1D23EB532D}" srcOrd="0" destOrd="0" presId="urn:microsoft.com/office/officeart/2005/8/layout/hierarchy2"/>
    <dgm:cxn modelId="{CD3A63DA-8C11-4950-9DB5-00454B3DC926}" type="presOf" srcId="{33E65A11-E8C6-4A6C-9BFB-EDE894D7D5B6}" destId="{C6C52646-BAFD-4A3A-B554-4F75DB5F9E56}" srcOrd="1" destOrd="0" presId="urn:microsoft.com/office/officeart/2005/8/layout/hierarchy2"/>
    <dgm:cxn modelId="{66593296-FE36-4901-89AE-0241448EC077}" type="presParOf" srcId="{EDEA5AE3-19D4-4D04-9FB4-3C363283E765}" destId="{23464EAF-9D3C-4FD5-A03A-EECCB5EF91B7}" srcOrd="0" destOrd="0" presId="urn:microsoft.com/office/officeart/2005/8/layout/hierarchy2"/>
    <dgm:cxn modelId="{3F1C2AE1-6E63-4794-B99A-806E90590333}" type="presParOf" srcId="{23464EAF-9D3C-4FD5-A03A-EECCB5EF91B7}" destId="{5602260C-0948-4251-9A06-611244B4ACFF}" srcOrd="0" destOrd="0" presId="urn:microsoft.com/office/officeart/2005/8/layout/hierarchy2"/>
    <dgm:cxn modelId="{82F52815-745B-4639-9D13-F606D3DC9EDC}" type="presParOf" srcId="{23464EAF-9D3C-4FD5-A03A-EECCB5EF91B7}" destId="{8663ABCD-57A7-4CAD-95BD-1F18A6FA5160}" srcOrd="1" destOrd="0" presId="urn:microsoft.com/office/officeart/2005/8/layout/hierarchy2"/>
    <dgm:cxn modelId="{FBFED68A-EE57-4191-A383-321C2F2A6743}" type="presParOf" srcId="{8663ABCD-57A7-4CAD-95BD-1F18A6FA5160}" destId="{06466ABF-0FF8-4F26-B37D-F813D93C6BCE}" srcOrd="0" destOrd="0" presId="urn:microsoft.com/office/officeart/2005/8/layout/hierarchy2"/>
    <dgm:cxn modelId="{A9732F69-1135-49E7-B270-200E8D4EE1E0}" type="presParOf" srcId="{06466ABF-0FF8-4F26-B37D-F813D93C6BCE}" destId="{92F6E9EF-4FE7-40CF-9378-BD9848948CF4}" srcOrd="0" destOrd="0" presId="urn:microsoft.com/office/officeart/2005/8/layout/hierarchy2"/>
    <dgm:cxn modelId="{91D60E58-8234-48E7-8541-6E454E354C5B}" type="presParOf" srcId="{8663ABCD-57A7-4CAD-95BD-1F18A6FA5160}" destId="{39CCE7E3-A4B9-43A8-BBCC-1D97B13D1F8B}" srcOrd="1" destOrd="0" presId="urn:microsoft.com/office/officeart/2005/8/layout/hierarchy2"/>
    <dgm:cxn modelId="{940F13BA-99F9-43D4-A14B-39B94A26A550}" type="presParOf" srcId="{39CCE7E3-A4B9-43A8-BBCC-1D97B13D1F8B}" destId="{1F9152DF-9C1B-4CDE-BF51-E24AA1FC53AC}" srcOrd="0" destOrd="0" presId="urn:microsoft.com/office/officeart/2005/8/layout/hierarchy2"/>
    <dgm:cxn modelId="{72744AD2-70B1-457F-B33F-C082080632A5}" type="presParOf" srcId="{39CCE7E3-A4B9-43A8-BBCC-1D97B13D1F8B}" destId="{C215D7E5-0097-448F-B177-060F45F838CA}" srcOrd="1" destOrd="0" presId="urn:microsoft.com/office/officeart/2005/8/layout/hierarchy2"/>
    <dgm:cxn modelId="{CBEE001F-DF20-453E-AFAB-AB7C0A91CD72}" type="presParOf" srcId="{C215D7E5-0097-448F-B177-060F45F838CA}" destId="{9F4F069D-9959-4A10-838F-AAF369180B02}" srcOrd="0" destOrd="0" presId="urn:microsoft.com/office/officeart/2005/8/layout/hierarchy2"/>
    <dgm:cxn modelId="{0B7589A2-910E-4A0C-A65A-30EFD473C7DF}" type="presParOf" srcId="{9F4F069D-9959-4A10-838F-AAF369180B02}" destId="{8B560458-411A-477D-AFEC-E5CD2DD6CC30}" srcOrd="0" destOrd="0" presId="urn:microsoft.com/office/officeart/2005/8/layout/hierarchy2"/>
    <dgm:cxn modelId="{033BE9F9-16FB-4238-B0EB-BF26DFDC2CCF}" type="presParOf" srcId="{C215D7E5-0097-448F-B177-060F45F838CA}" destId="{2A11F8E5-882C-4078-A82C-AA70935A10C8}" srcOrd="1" destOrd="0" presId="urn:microsoft.com/office/officeart/2005/8/layout/hierarchy2"/>
    <dgm:cxn modelId="{A623D02D-B6CD-421D-AF64-EAD35BBC60BC}" type="presParOf" srcId="{2A11F8E5-882C-4078-A82C-AA70935A10C8}" destId="{478E3FF9-0337-4CBC-9D56-C74BAB47FA2A}" srcOrd="0" destOrd="0" presId="urn:microsoft.com/office/officeart/2005/8/layout/hierarchy2"/>
    <dgm:cxn modelId="{AE960DF2-33D8-4C46-BCF2-E7E6C8B52FE2}" type="presParOf" srcId="{2A11F8E5-882C-4078-A82C-AA70935A10C8}" destId="{A6CF16C8-3E84-4DBC-B5A1-4D88ECD196DD}" srcOrd="1" destOrd="0" presId="urn:microsoft.com/office/officeart/2005/8/layout/hierarchy2"/>
    <dgm:cxn modelId="{411CEC55-F529-445E-B0B5-F6852FF47FB7}" type="presParOf" srcId="{A6CF16C8-3E84-4DBC-B5A1-4D88ECD196DD}" destId="{F65FA3CA-ECC7-4DAD-AFCB-528077CC6251}" srcOrd="0" destOrd="0" presId="urn:microsoft.com/office/officeart/2005/8/layout/hierarchy2"/>
    <dgm:cxn modelId="{8EB9B839-C13E-48B0-A813-A6F6BD1485B0}" type="presParOf" srcId="{F65FA3CA-ECC7-4DAD-AFCB-528077CC6251}" destId="{CF4D620E-DCCE-470C-AB31-B0A9E6F7C783}" srcOrd="0" destOrd="0" presId="urn:microsoft.com/office/officeart/2005/8/layout/hierarchy2"/>
    <dgm:cxn modelId="{4E77F126-814A-46B4-B4E7-E18FBFF2CB30}" type="presParOf" srcId="{A6CF16C8-3E84-4DBC-B5A1-4D88ECD196DD}" destId="{E3B0B7B8-2249-4097-B7D9-58DC4E54DA6C}" srcOrd="1" destOrd="0" presId="urn:microsoft.com/office/officeart/2005/8/layout/hierarchy2"/>
    <dgm:cxn modelId="{BDCF0AE0-287C-4187-B46A-2D6A836E0E31}" type="presParOf" srcId="{E3B0B7B8-2249-4097-B7D9-58DC4E54DA6C}" destId="{49730B2B-8D00-4003-9096-604942C71517}" srcOrd="0" destOrd="0" presId="urn:microsoft.com/office/officeart/2005/8/layout/hierarchy2"/>
    <dgm:cxn modelId="{3E67F89C-7A15-498C-8E1D-09EB1C73841B}" type="presParOf" srcId="{E3B0B7B8-2249-4097-B7D9-58DC4E54DA6C}" destId="{0706A709-3158-4082-8BF1-8D41E5768DEB}" srcOrd="1" destOrd="0" presId="urn:microsoft.com/office/officeart/2005/8/layout/hierarchy2"/>
    <dgm:cxn modelId="{05C23B2A-A2D7-4067-A72F-15DED5861BAC}" type="presParOf" srcId="{A6CF16C8-3E84-4DBC-B5A1-4D88ECD196DD}" destId="{71178320-9F3E-44E3-BA6F-1E71F6BF783F}" srcOrd="2" destOrd="0" presId="urn:microsoft.com/office/officeart/2005/8/layout/hierarchy2"/>
    <dgm:cxn modelId="{A4FAB7C8-4630-4D82-8D7D-92B3B03E5C64}" type="presParOf" srcId="{71178320-9F3E-44E3-BA6F-1E71F6BF783F}" destId="{3F896DFF-E06E-40CC-9E0E-7BF6C85CFB1F}" srcOrd="0" destOrd="0" presId="urn:microsoft.com/office/officeart/2005/8/layout/hierarchy2"/>
    <dgm:cxn modelId="{CD4A690E-0784-4030-A188-23794BA23BCC}" type="presParOf" srcId="{A6CF16C8-3E84-4DBC-B5A1-4D88ECD196DD}" destId="{8D181D0B-229F-4B73-92E6-0C4475303AA1}" srcOrd="3" destOrd="0" presId="urn:microsoft.com/office/officeart/2005/8/layout/hierarchy2"/>
    <dgm:cxn modelId="{3C41353B-5A87-476F-96A0-A3AAB7C89278}" type="presParOf" srcId="{8D181D0B-229F-4B73-92E6-0C4475303AA1}" destId="{C7B6422D-58B7-4822-BC00-567AAA9C058E}" srcOrd="0" destOrd="0" presId="urn:microsoft.com/office/officeart/2005/8/layout/hierarchy2"/>
    <dgm:cxn modelId="{C381B268-16F4-44C1-9E99-B12C01060AC3}" type="presParOf" srcId="{8D181D0B-229F-4B73-92E6-0C4475303AA1}" destId="{3B74ECB9-E4E6-416D-8757-1B5B0EE7FB9A}" srcOrd="1" destOrd="0" presId="urn:microsoft.com/office/officeart/2005/8/layout/hierarchy2"/>
    <dgm:cxn modelId="{79B493FC-9E06-4287-92D2-69E7A23DC59E}" type="presParOf" srcId="{C215D7E5-0097-448F-B177-060F45F838CA}" destId="{7AD8942B-DACC-4A82-89FC-7433449A0DD1}" srcOrd="2" destOrd="0" presId="urn:microsoft.com/office/officeart/2005/8/layout/hierarchy2"/>
    <dgm:cxn modelId="{FB8B2561-45B0-489F-B54D-5A1569B013DB}" type="presParOf" srcId="{7AD8942B-DACC-4A82-89FC-7433449A0DD1}" destId="{6A9F9213-A360-40D3-9FFF-6D316CDDF01E}" srcOrd="0" destOrd="0" presId="urn:microsoft.com/office/officeart/2005/8/layout/hierarchy2"/>
    <dgm:cxn modelId="{600C3A9B-C37B-41B4-A2D0-787E8CE749F1}" type="presParOf" srcId="{C215D7E5-0097-448F-B177-060F45F838CA}" destId="{DE915A50-B413-4D94-B830-6FF01BDD5762}" srcOrd="3" destOrd="0" presId="urn:microsoft.com/office/officeart/2005/8/layout/hierarchy2"/>
    <dgm:cxn modelId="{30159E56-AE4A-4D87-94D2-A60ADB97A5AB}" type="presParOf" srcId="{DE915A50-B413-4D94-B830-6FF01BDD5762}" destId="{890293B1-C713-40C7-AF80-81CFF95E5721}" srcOrd="0" destOrd="0" presId="urn:microsoft.com/office/officeart/2005/8/layout/hierarchy2"/>
    <dgm:cxn modelId="{F8657E5B-01DF-4A79-A4FA-EC95E3299FD1}" type="presParOf" srcId="{DE915A50-B413-4D94-B830-6FF01BDD5762}" destId="{9CBADBEB-EA31-47B5-BFD8-4642536F3732}" srcOrd="1" destOrd="0" presId="urn:microsoft.com/office/officeart/2005/8/layout/hierarchy2"/>
    <dgm:cxn modelId="{10A89FC7-D383-4F92-8889-B7F194E70E43}" type="presParOf" srcId="{9CBADBEB-EA31-47B5-BFD8-4642536F3732}" destId="{46D9192C-3B94-4334-BA74-C4202ED576E7}" srcOrd="0" destOrd="0" presId="urn:microsoft.com/office/officeart/2005/8/layout/hierarchy2"/>
    <dgm:cxn modelId="{E95A7AFF-6469-4DF5-8D1B-70E0EE87FCEC}" type="presParOf" srcId="{46D9192C-3B94-4334-BA74-C4202ED576E7}" destId="{C6C52646-BAFD-4A3A-B554-4F75DB5F9E56}" srcOrd="0" destOrd="0" presId="urn:microsoft.com/office/officeart/2005/8/layout/hierarchy2"/>
    <dgm:cxn modelId="{A09A2E12-81D9-47AA-8252-A6B8F9C02A27}" type="presParOf" srcId="{9CBADBEB-EA31-47B5-BFD8-4642536F3732}" destId="{DA227934-D95D-4E04-BDA3-3CE4C7305EC0}" srcOrd="1" destOrd="0" presId="urn:microsoft.com/office/officeart/2005/8/layout/hierarchy2"/>
    <dgm:cxn modelId="{CBF09C1E-1B84-46EC-B883-2A00EF617A7A}" type="presParOf" srcId="{DA227934-D95D-4E04-BDA3-3CE4C7305EC0}" destId="{1DF343A4-78DE-4B81-B823-0AC185083B38}" srcOrd="0" destOrd="0" presId="urn:microsoft.com/office/officeart/2005/8/layout/hierarchy2"/>
    <dgm:cxn modelId="{F849FA41-3D22-468D-ADD4-550C3FF52CA2}" type="presParOf" srcId="{DA227934-D95D-4E04-BDA3-3CE4C7305EC0}" destId="{27B2FD52-FD0B-45B3-8E3A-08F93104D5D8}" srcOrd="1" destOrd="0" presId="urn:microsoft.com/office/officeart/2005/8/layout/hierarchy2"/>
    <dgm:cxn modelId="{8FDC76B4-5D09-431A-BCEF-EF6281860F5C}" type="presParOf" srcId="{C215D7E5-0097-448F-B177-060F45F838CA}" destId="{48FAB065-7FCF-419F-95B7-162F038EF622}" srcOrd="4" destOrd="0" presId="urn:microsoft.com/office/officeart/2005/8/layout/hierarchy2"/>
    <dgm:cxn modelId="{DE40A7E3-098E-4991-A554-290E1C0FB3E7}" type="presParOf" srcId="{48FAB065-7FCF-419F-95B7-162F038EF622}" destId="{DC5DF7D8-D519-4243-8937-2C06B96010A7}" srcOrd="0" destOrd="0" presId="urn:microsoft.com/office/officeart/2005/8/layout/hierarchy2"/>
    <dgm:cxn modelId="{DBD78C19-4F10-4BAB-922F-A9F290FE83C3}" type="presParOf" srcId="{C215D7E5-0097-448F-B177-060F45F838CA}" destId="{16CEA50B-95F6-4B1D-B5F8-8C0862220BA4}" srcOrd="5" destOrd="0" presId="urn:microsoft.com/office/officeart/2005/8/layout/hierarchy2"/>
    <dgm:cxn modelId="{F4A09BD4-6330-4B01-8BBD-10C4D8DB00CF}" type="presParOf" srcId="{16CEA50B-95F6-4B1D-B5F8-8C0862220BA4}" destId="{A046B38F-A8F5-4FB2-928B-902119783164}" srcOrd="0" destOrd="0" presId="urn:microsoft.com/office/officeart/2005/8/layout/hierarchy2"/>
    <dgm:cxn modelId="{A40B4C10-5D4A-4246-8505-DA569FD6618B}" type="presParOf" srcId="{16CEA50B-95F6-4B1D-B5F8-8C0862220BA4}" destId="{0ADA4E3C-81BB-4BE5-A1AF-95845E06D195}" srcOrd="1" destOrd="0" presId="urn:microsoft.com/office/officeart/2005/8/layout/hierarchy2"/>
    <dgm:cxn modelId="{ABADE058-F393-481A-BB7C-1AC59EBA9CBD}" type="presParOf" srcId="{0ADA4E3C-81BB-4BE5-A1AF-95845E06D195}" destId="{0A1354F7-0817-4DB8-B9F8-781FEED206B5}" srcOrd="0" destOrd="0" presId="urn:microsoft.com/office/officeart/2005/8/layout/hierarchy2"/>
    <dgm:cxn modelId="{6BA15CA1-7EAD-4223-986C-53562D1D4E33}" type="presParOf" srcId="{0A1354F7-0817-4DB8-B9F8-781FEED206B5}" destId="{6F701A1A-0E51-4D09-80C2-30E565001624}" srcOrd="0" destOrd="0" presId="urn:microsoft.com/office/officeart/2005/8/layout/hierarchy2"/>
    <dgm:cxn modelId="{734D7274-DCBC-4255-8FE6-B8FAA79C4CD9}" type="presParOf" srcId="{0ADA4E3C-81BB-4BE5-A1AF-95845E06D195}" destId="{DBBEDDB1-F3A0-4CB4-9249-0B7E51E0B4FD}" srcOrd="1" destOrd="0" presId="urn:microsoft.com/office/officeart/2005/8/layout/hierarchy2"/>
    <dgm:cxn modelId="{2938D4F3-59B4-448D-A335-616EC628A611}" type="presParOf" srcId="{DBBEDDB1-F3A0-4CB4-9249-0B7E51E0B4FD}" destId="{6DD79056-DEA0-45F6-A008-3798DA8522A2}" srcOrd="0" destOrd="0" presId="urn:microsoft.com/office/officeart/2005/8/layout/hierarchy2"/>
    <dgm:cxn modelId="{F15B7E72-1FC8-4BAB-A944-1075B024DAD9}" type="presParOf" srcId="{DBBEDDB1-F3A0-4CB4-9249-0B7E51E0B4FD}" destId="{F75B7294-2A51-49E9-B677-DF9DE6B1560D}" srcOrd="1" destOrd="0" presId="urn:microsoft.com/office/officeart/2005/8/layout/hierarchy2"/>
    <dgm:cxn modelId="{AF8952AC-2ABA-4C8A-B4F0-41B721EBA578}" type="presParOf" srcId="{8663ABCD-57A7-4CAD-95BD-1F18A6FA5160}" destId="{D3A9B7A4-CECF-4AE4-AC25-1C8A1297B419}" srcOrd="2" destOrd="0" presId="urn:microsoft.com/office/officeart/2005/8/layout/hierarchy2"/>
    <dgm:cxn modelId="{D83DF7BE-B773-43B2-B32A-404D0B2EF44D}" type="presParOf" srcId="{D3A9B7A4-CECF-4AE4-AC25-1C8A1297B419}" destId="{21938CBE-672F-4E4E-9180-7E77775C9055}" srcOrd="0" destOrd="0" presId="urn:microsoft.com/office/officeart/2005/8/layout/hierarchy2"/>
    <dgm:cxn modelId="{447E9495-0ED6-4A9D-902F-63A75366E6E6}" type="presParOf" srcId="{8663ABCD-57A7-4CAD-95BD-1F18A6FA5160}" destId="{CE47F70D-9FB6-42C9-9DEF-0E9BDBD7297B}" srcOrd="3" destOrd="0" presId="urn:microsoft.com/office/officeart/2005/8/layout/hierarchy2"/>
    <dgm:cxn modelId="{8079B029-5B3E-49E1-8EB8-C37B322A46BB}" type="presParOf" srcId="{CE47F70D-9FB6-42C9-9DEF-0E9BDBD7297B}" destId="{7051349D-5355-4F37-BE51-95A09BC57562}" srcOrd="0" destOrd="0" presId="urn:microsoft.com/office/officeart/2005/8/layout/hierarchy2"/>
    <dgm:cxn modelId="{9B187F16-3A76-48AB-B701-79C6E609F226}" type="presParOf" srcId="{CE47F70D-9FB6-42C9-9DEF-0E9BDBD7297B}" destId="{9DFB7C64-0015-4F2D-B2D2-8079332768E3}" srcOrd="1" destOrd="0" presId="urn:microsoft.com/office/officeart/2005/8/layout/hierarchy2"/>
    <dgm:cxn modelId="{01ED4C8D-C8EC-4C64-8C13-561614A9B4E9}" type="presParOf" srcId="{9DFB7C64-0015-4F2D-B2D2-8079332768E3}" destId="{56508259-6E8C-4A16-A55D-BBB6C92ECE60}" srcOrd="0" destOrd="0" presId="urn:microsoft.com/office/officeart/2005/8/layout/hierarchy2"/>
    <dgm:cxn modelId="{26D51105-3B07-4932-A5A4-6AEA2BB11BAE}" type="presParOf" srcId="{56508259-6E8C-4A16-A55D-BBB6C92ECE60}" destId="{33BBD373-526B-40B6-8711-353F2EE45D88}" srcOrd="0" destOrd="0" presId="urn:microsoft.com/office/officeart/2005/8/layout/hierarchy2"/>
    <dgm:cxn modelId="{EAB39E2C-B9B5-4CEB-A703-9762FFBD85D6}" type="presParOf" srcId="{9DFB7C64-0015-4F2D-B2D2-8079332768E3}" destId="{5E994B05-E3A5-45B2-A10C-7DC197F3538F}" srcOrd="1" destOrd="0" presId="urn:microsoft.com/office/officeart/2005/8/layout/hierarchy2"/>
    <dgm:cxn modelId="{A621A586-2F95-435B-9667-BF870F06BF67}" type="presParOf" srcId="{5E994B05-E3A5-45B2-A10C-7DC197F3538F}" destId="{BA25CF8C-4979-4B58-9774-CA9AEC6C6760}" srcOrd="0" destOrd="0" presId="urn:microsoft.com/office/officeart/2005/8/layout/hierarchy2"/>
    <dgm:cxn modelId="{55BCBBBC-6D65-4E4D-98C0-223ADED1CFDA}" type="presParOf" srcId="{5E994B05-E3A5-45B2-A10C-7DC197F3538F}" destId="{B8CEFAB9-E722-42C2-8EB6-A1C07316BD7C}" srcOrd="1" destOrd="0" presId="urn:microsoft.com/office/officeart/2005/8/layout/hierarchy2"/>
    <dgm:cxn modelId="{1409D403-9F65-4EDE-B95A-16A58E2FB19A}" type="presParOf" srcId="{B8CEFAB9-E722-42C2-8EB6-A1C07316BD7C}" destId="{DC9E6ED3-31CE-4440-99CE-4AB64EB987B4}" srcOrd="0" destOrd="0" presId="urn:microsoft.com/office/officeart/2005/8/layout/hierarchy2"/>
    <dgm:cxn modelId="{583DC41B-FCA6-4E8D-AA67-11F1776BACFA}" type="presParOf" srcId="{DC9E6ED3-31CE-4440-99CE-4AB64EB987B4}" destId="{50076448-C53E-4164-B0A6-C4DA704FE871}" srcOrd="0" destOrd="0" presId="urn:microsoft.com/office/officeart/2005/8/layout/hierarchy2"/>
    <dgm:cxn modelId="{3989008D-AB5E-46FA-AE2B-6E4CCFEDF5A8}" type="presParOf" srcId="{B8CEFAB9-E722-42C2-8EB6-A1C07316BD7C}" destId="{EE281E52-F784-4B7D-A39F-FACD0304F6BC}" srcOrd="1" destOrd="0" presId="urn:microsoft.com/office/officeart/2005/8/layout/hierarchy2"/>
    <dgm:cxn modelId="{6BE1B5E5-6BCF-4642-9A79-48BB8908983D}" type="presParOf" srcId="{EE281E52-F784-4B7D-A39F-FACD0304F6BC}" destId="{B909AF4C-F2A2-48DC-85C8-4A514A515AC1}" srcOrd="0" destOrd="0" presId="urn:microsoft.com/office/officeart/2005/8/layout/hierarchy2"/>
    <dgm:cxn modelId="{763019F2-D557-4E1D-B335-013C01E1CDCC}" type="presParOf" srcId="{EE281E52-F784-4B7D-A39F-FACD0304F6BC}" destId="{45734849-BC7F-4D93-9E8B-2E86B1A57580}" srcOrd="1" destOrd="0" presId="urn:microsoft.com/office/officeart/2005/8/layout/hierarchy2"/>
    <dgm:cxn modelId="{B089D5CA-30EA-4500-B69C-53818072CEC6}" type="presParOf" srcId="{9DFB7C64-0015-4F2D-B2D2-8079332768E3}" destId="{BFE8F82E-B029-4284-A369-95781A3259E8}" srcOrd="2" destOrd="0" presId="urn:microsoft.com/office/officeart/2005/8/layout/hierarchy2"/>
    <dgm:cxn modelId="{8EFCB8C3-447C-495B-989B-48F6D2A1BB6E}" type="presParOf" srcId="{BFE8F82E-B029-4284-A369-95781A3259E8}" destId="{03BAEBDD-DB0C-4DAC-AE36-DEC6F6A5D87C}" srcOrd="0" destOrd="0" presId="urn:microsoft.com/office/officeart/2005/8/layout/hierarchy2"/>
    <dgm:cxn modelId="{E4A6BFB9-B3CF-41FF-8AAA-99D80CE01889}" type="presParOf" srcId="{9DFB7C64-0015-4F2D-B2D2-8079332768E3}" destId="{934FC330-8FC6-455F-AD6B-868A3AF24147}" srcOrd="3" destOrd="0" presId="urn:microsoft.com/office/officeart/2005/8/layout/hierarchy2"/>
    <dgm:cxn modelId="{D99D6BAE-C5D9-44A4-976F-62C3AD8DB34C}" type="presParOf" srcId="{934FC330-8FC6-455F-AD6B-868A3AF24147}" destId="{F89F486F-EBE4-4D4C-8E26-C467BD4E2FF2}" srcOrd="0" destOrd="0" presId="urn:microsoft.com/office/officeart/2005/8/layout/hierarchy2"/>
    <dgm:cxn modelId="{9786EB57-25F4-49A6-BC2D-033CE3E90545}" type="presParOf" srcId="{934FC330-8FC6-455F-AD6B-868A3AF24147}" destId="{D22380D1-DD04-4DAD-92F3-6ABBF9C9AD68}" srcOrd="1" destOrd="0" presId="urn:microsoft.com/office/officeart/2005/8/layout/hierarchy2"/>
    <dgm:cxn modelId="{0104EB51-8F8B-4EF7-AB44-AA6ED8E1CAF8}" type="presParOf" srcId="{D22380D1-DD04-4DAD-92F3-6ABBF9C9AD68}" destId="{24864B0E-921F-440E-8279-AB5EFFD5237B}" srcOrd="0" destOrd="0" presId="urn:microsoft.com/office/officeart/2005/8/layout/hierarchy2"/>
    <dgm:cxn modelId="{B7C9C321-5063-4F06-80C3-E51B58EA0E44}" type="presParOf" srcId="{24864B0E-921F-440E-8279-AB5EFFD5237B}" destId="{D28A0513-5A15-48F6-B289-A785D8AA5883}" srcOrd="0" destOrd="0" presId="urn:microsoft.com/office/officeart/2005/8/layout/hierarchy2"/>
    <dgm:cxn modelId="{368F32C8-90C1-45F1-91BA-6D9FCFBB5E6D}" type="presParOf" srcId="{D22380D1-DD04-4DAD-92F3-6ABBF9C9AD68}" destId="{7DD18A25-B841-43CD-AB6B-C3F5E7838D03}" srcOrd="1" destOrd="0" presId="urn:microsoft.com/office/officeart/2005/8/layout/hierarchy2"/>
    <dgm:cxn modelId="{99DEA5D1-7ECC-43ED-9B2A-0F78DF9CC4FF}" type="presParOf" srcId="{7DD18A25-B841-43CD-AB6B-C3F5E7838D03}" destId="{EB1439F5-09E6-422B-A131-4DF19FF32EB2}" srcOrd="0" destOrd="0" presId="urn:microsoft.com/office/officeart/2005/8/layout/hierarchy2"/>
    <dgm:cxn modelId="{F8CDC013-F49A-4B27-BFD8-984FE656104E}" type="presParOf" srcId="{7DD18A25-B841-43CD-AB6B-C3F5E7838D03}" destId="{1ADD894C-7AD0-45BE-A02E-AC473C792D8F}" srcOrd="1" destOrd="0" presId="urn:microsoft.com/office/officeart/2005/8/layout/hierarchy2"/>
    <dgm:cxn modelId="{BD86BD37-9FAD-4665-9512-26EEF6B8CFD2}" type="presParOf" srcId="{9DFB7C64-0015-4F2D-B2D2-8079332768E3}" destId="{623C7EE3-D854-47E6-A2F6-DFEF48DC7FCA}" srcOrd="4" destOrd="0" presId="urn:microsoft.com/office/officeart/2005/8/layout/hierarchy2"/>
    <dgm:cxn modelId="{4C0E2647-3C0A-463E-BEB7-67897FE7C810}" type="presParOf" srcId="{623C7EE3-D854-47E6-A2F6-DFEF48DC7FCA}" destId="{A2296337-5FB1-4E42-B142-4BB0C20D6702}" srcOrd="0" destOrd="0" presId="urn:microsoft.com/office/officeart/2005/8/layout/hierarchy2"/>
    <dgm:cxn modelId="{17268418-C7D4-41B5-8DCF-86E0E60287D6}" type="presParOf" srcId="{9DFB7C64-0015-4F2D-B2D2-8079332768E3}" destId="{2A259D35-DBDD-4D7A-940C-B4AF52D7B950}" srcOrd="5" destOrd="0" presId="urn:microsoft.com/office/officeart/2005/8/layout/hierarchy2"/>
    <dgm:cxn modelId="{3197A5B0-50F4-49B2-BF78-799246CD3DA9}" type="presParOf" srcId="{2A259D35-DBDD-4D7A-940C-B4AF52D7B950}" destId="{FC0BB398-2F67-4CF1-8BD0-B31B6649D83C}" srcOrd="0" destOrd="0" presId="urn:microsoft.com/office/officeart/2005/8/layout/hierarchy2"/>
    <dgm:cxn modelId="{F3B31B3C-8106-4C58-8712-97081722E056}" type="presParOf" srcId="{2A259D35-DBDD-4D7A-940C-B4AF52D7B950}" destId="{4A9C7A02-B734-4FD5-9A56-B682B80963B3}" srcOrd="1" destOrd="0" presId="urn:microsoft.com/office/officeart/2005/8/layout/hierarchy2"/>
    <dgm:cxn modelId="{72D752B3-3F7B-4F05-B339-2856DF373C9D}" type="presParOf" srcId="{4A9C7A02-B734-4FD5-9A56-B682B80963B3}" destId="{71E94820-9154-4679-AF82-BAA02582F76E}" srcOrd="0" destOrd="0" presId="urn:microsoft.com/office/officeart/2005/8/layout/hierarchy2"/>
    <dgm:cxn modelId="{561BF2C2-A7B5-4018-BADF-913EBEB99FCC}" type="presParOf" srcId="{71E94820-9154-4679-AF82-BAA02582F76E}" destId="{F984F69A-A03A-41DF-8901-6088C21CF5E2}" srcOrd="0" destOrd="0" presId="urn:microsoft.com/office/officeart/2005/8/layout/hierarchy2"/>
    <dgm:cxn modelId="{E031045F-8385-4EAF-B2DB-1CC297D08A7C}" type="presParOf" srcId="{4A9C7A02-B734-4FD5-9A56-B682B80963B3}" destId="{63D9C39F-C1FC-4C4C-8058-95E275CCED83}" srcOrd="1" destOrd="0" presId="urn:microsoft.com/office/officeart/2005/8/layout/hierarchy2"/>
    <dgm:cxn modelId="{8D015AB1-8B64-44FD-9B74-18E0DDA2FDBB}" type="presParOf" srcId="{63D9C39F-C1FC-4C4C-8058-95E275CCED83}" destId="{513579D6-72E1-44D2-BA81-0F1D23EB532D}" srcOrd="0" destOrd="0" presId="urn:microsoft.com/office/officeart/2005/8/layout/hierarchy2"/>
    <dgm:cxn modelId="{7DF9EA5C-F082-4ED1-869A-C195FD892837}" type="presParOf" srcId="{63D9C39F-C1FC-4C4C-8058-95E275CCED83}" destId="{93690E26-F15A-4D8E-ADEF-D59ABB68FE14}" srcOrd="1" destOrd="0" presId="urn:microsoft.com/office/officeart/2005/8/layout/hierarchy2"/>
    <dgm:cxn modelId="{4D06C6F8-4105-4A94-8B7A-B69A5210E097}" type="presParOf" srcId="{8663ABCD-57A7-4CAD-95BD-1F18A6FA5160}" destId="{DA590119-F34C-4DBC-9BC9-F6EA120898D6}" srcOrd="4" destOrd="0" presId="urn:microsoft.com/office/officeart/2005/8/layout/hierarchy2"/>
    <dgm:cxn modelId="{9B9E79E2-E10D-4352-BAB5-25F1A5C27F71}" type="presParOf" srcId="{DA590119-F34C-4DBC-9BC9-F6EA120898D6}" destId="{EF06DF2C-EDED-43CB-BCF3-E872A262778B}" srcOrd="0" destOrd="0" presId="urn:microsoft.com/office/officeart/2005/8/layout/hierarchy2"/>
    <dgm:cxn modelId="{809CB082-DF2E-4E74-8824-55BEA9CCEE1B}" type="presParOf" srcId="{8663ABCD-57A7-4CAD-95BD-1F18A6FA5160}" destId="{1D3D9F5F-CBE7-4D32-AED4-8D5BF669C631}" srcOrd="5" destOrd="0" presId="urn:microsoft.com/office/officeart/2005/8/layout/hierarchy2"/>
    <dgm:cxn modelId="{A333EE45-7A60-4D9C-9D68-04711D82BC7B}" type="presParOf" srcId="{1D3D9F5F-CBE7-4D32-AED4-8D5BF669C631}" destId="{CC3DE769-1495-4B7E-B084-E875558A3956}" srcOrd="0" destOrd="0" presId="urn:microsoft.com/office/officeart/2005/8/layout/hierarchy2"/>
    <dgm:cxn modelId="{84C4A245-312C-47B5-89BB-CCC6B2517082}" type="presParOf" srcId="{1D3D9F5F-CBE7-4D32-AED4-8D5BF669C631}" destId="{9DCF515B-4CC8-4C4A-9E8B-07196115EEB1}" srcOrd="1" destOrd="0" presId="urn:microsoft.com/office/officeart/2005/8/layout/hierarchy2"/>
    <dgm:cxn modelId="{33979430-78C8-41BC-8779-402AB92E34C4}" type="presParOf" srcId="{9DCF515B-4CC8-4C4A-9E8B-07196115EEB1}" destId="{4A67C11F-9CD0-42D2-88EF-01D7ED387543}" srcOrd="0" destOrd="0" presId="urn:microsoft.com/office/officeart/2005/8/layout/hierarchy2"/>
    <dgm:cxn modelId="{6D5A56B0-6123-4068-889E-66E0ECEB671D}" type="presParOf" srcId="{4A67C11F-9CD0-42D2-88EF-01D7ED387543}" destId="{C6D44B58-0E0D-4A35-B963-C2862D9B3478}" srcOrd="0" destOrd="0" presId="urn:microsoft.com/office/officeart/2005/8/layout/hierarchy2"/>
    <dgm:cxn modelId="{50B6E626-BD78-405C-991A-C68306B93696}" type="presParOf" srcId="{9DCF515B-4CC8-4C4A-9E8B-07196115EEB1}" destId="{56B9A0EF-C2D4-465C-B2DE-DDFDD97BF409}" srcOrd="1" destOrd="0" presId="urn:microsoft.com/office/officeart/2005/8/layout/hierarchy2"/>
    <dgm:cxn modelId="{68C66B4C-CAFD-492B-9011-5902C596E09A}" type="presParOf" srcId="{56B9A0EF-C2D4-465C-B2DE-DDFDD97BF409}" destId="{44183FA5-3C7A-437D-A6FD-BA1DB112627F}" srcOrd="0" destOrd="0" presId="urn:microsoft.com/office/officeart/2005/8/layout/hierarchy2"/>
    <dgm:cxn modelId="{209684FC-161C-4470-9C3B-1C2358A0AE24}" type="presParOf" srcId="{56B9A0EF-C2D4-465C-B2DE-DDFDD97BF409}" destId="{96C22A3B-E1F5-4279-86BA-BCD408CA5605}" srcOrd="1" destOrd="0" presId="urn:microsoft.com/office/officeart/2005/8/layout/hierarchy2"/>
    <dgm:cxn modelId="{E3B7F470-2844-4097-A101-1BA25139C46D}" type="presParOf" srcId="{96C22A3B-E1F5-4279-86BA-BCD408CA5605}" destId="{BA7F2204-3921-4F47-931C-5AA406FD144D}" srcOrd="0" destOrd="0" presId="urn:microsoft.com/office/officeart/2005/8/layout/hierarchy2"/>
    <dgm:cxn modelId="{6C1D0BB7-7630-4475-BBA4-844928DA4E6B}" type="presParOf" srcId="{BA7F2204-3921-4F47-931C-5AA406FD144D}" destId="{B1B2A6ED-CAF4-4316-945B-6EB18965E0BC}" srcOrd="0" destOrd="0" presId="urn:microsoft.com/office/officeart/2005/8/layout/hierarchy2"/>
    <dgm:cxn modelId="{6928FD49-0910-4E3A-8AA2-95B7F013AEE0}" type="presParOf" srcId="{96C22A3B-E1F5-4279-86BA-BCD408CA5605}" destId="{997D71E2-9514-4F53-9CEA-51F6EDD5F154}" srcOrd="1" destOrd="0" presId="urn:microsoft.com/office/officeart/2005/8/layout/hierarchy2"/>
    <dgm:cxn modelId="{35D1CE00-9D0C-4011-A0CD-6F03DC1F001D}" type="presParOf" srcId="{997D71E2-9514-4F53-9CEA-51F6EDD5F154}" destId="{DDBB5C86-FCB4-42A4-A2DB-021DB0CDA22E}" srcOrd="0" destOrd="0" presId="urn:microsoft.com/office/officeart/2005/8/layout/hierarchy2"/>
    <dgm:cxn modelId="{9D327941-76B9-4752-A473-237B89D168E3}" type="presParOf" srcId="{997D71E2-9514-4F53-9CEA-51F6EDD5F154}" destId="{0A5F636C-6169-4069-B7B3-1628CAB7BBA6}" srcOrd="1" destOrd="0" presId="urn:microsoft.com/office/officeart/2005/8/layout/hierarchy2"/>
    <dgm:cxn modelId="{5C673FC2-156F-40D7-8D20-45F9248C5CD0}" type="presParOf" srcId="{96C22A3B-E1F5-4279-86BA-BCD408CA5605}" destId="{F535E254-C4E6-4E2D-B75A-A233F0738C78}" srcOrd="2" destOrd="0" presId="urn:microsoft.com/office/officeart/2005/8/layout/hierarchy2"/>
    <dgm:cxn modelId="{B8ACFF16-2C08-493A-8312-C0632C4E433D}" type="presParOf" srcId="{F535E254-C4E6-4E2D-B75A-A233F0738C78}" destId="{1DDC9088-2002-4EA9-A9AC-B4DC9B781BE5}" srcOrd="0" destOrd="0" presId="urn:microsoft.com/office/officeart/2005/8/layout/hierarchy2"/>
    <dgm:cxn modelId="{116995D4-01C0-478E-AF59-2392D9CA154D}" type="presParOf" srcId="{96C22A3B-E1F5-4279-86BA-BCD408CA5605}" destId="{CD9A74ED-69AB-406D-B6A2-FEFAA71AF158}" srcOrd="3" destOrd="0" presId="urn:microsoft.com/office/officeart/2005/8/layout/hierarchy2"/>
    <dgm:cxn modelId="{4338CBE6-A985-4E7B-B61C-52BF6D5FE776}" type="presParOf" srcId="{CD9A74ED-69AB-406D-B6A2-FEFAA71AF158}" destId="{BCD2F6B7-B771-42D2-8E66-192125403DB6}" srcOrd="0" destOrd="0" presId="urn:microsoft.com/office/officeart/2005/8/layout/hierarchy2"/>
    <dgm:cxn modelId="{EA947502-A1E9-4EC2-8562-5A55FD68F5AA}" type="presParOf" srcId="{CD9A74ED-69AB-406D-B6A2-FEFAA71AF158}" destId="{E013D08F-40F7-4811-AA7A-4A6715F803F7}" srcOrd="1" destOrd="0" presId="urn:microsoft.com/office/officeart/2005/8/layout/hierarchy2"/>
    <dgm:cxn modelId="{31F85B57-2AAF-4CCF-BF15-A030ED3078DF}" type="presParOf" srcId="{9DCF515B-4CC8-4C4A-9E8B-07196115EEB1}" destId="{A3B3B79A-DDFD-49D5-BECA-C4FFC6C1B28F}" srcOrd="2" destOrd="0" presId="urn:microsoft.com/office/officeart/2005/8/layout/hierarchy2"/>
    <dgm:cxn modelId="{D4DF5988-632A-432B-93E7-AB6380947FED}" type="presParOf" srcId="{A3B3B79A-DDFD-49D5-BECA-C4FFC6C1B28F}" destId="{83D8E95A-BF19-4352-8793-BF6A7CA56E42}" srcOrd="0" destOrd="0" presId="urn:microsoft.com/office/officeart/2005/8/layout/hierarchy2"/>
    <dgm:cxn modelId="{EE9C05B0-A148-4994-B514-D0B12CED73AF}" type="presParOf" srcId="{9DCF515B-4CC8-4C4A-9E8B-07196115EEB1}" destId="{573F43F4-5362-453D-B164-E50E334E46FA}" srcOrd="3" destOrd="0" presId="urn:microsoft.com/office/officeart/2005/8/layout/hierarchy2"/>
    <dgm:cxn modelId="{A84F024A-2015-45B8-BDB7-39336A2177C3}" type="presParOf" srcId="{573F43F4-5362-453D-B164-E50E334E46FA}" destId="{0F96F138-8C8E-4DA9-852A-BDA9986C6063}" srcOrd="0" destOrd="0" presId="urn:microsoft.com/office/officeart/2005/8/layout/hierarchy2"/>
    <dgm:cxn modelId="{4389249A-C210-43A2-B138-933555AE3A92}" type="presParOf" srcId="{573F43F4-5362-453D-B164-E50E334E46FA}" destId="{43A083C1-4FE7-49D6-B484-AC4602FFB48C}" srcOrd="1" destOrd="0" presId="urn:microsoft.com/office/officeart/2005/8/layout/hierarchy2"/>
    <dgm:cxn modelId="{4A85F536-6910-4774-8428-D8450BAB9DDA}" type="presParOf" srcId="{43A083C1-4FE7-49D6-B484-AC4602FFB48C}" destId="{FE01BBFF-653C-4293-AC1E-527B00A0E6A4}" srcOrd="0" destOrd="0" presId="urn:microsoft.com/office/officeart/2005/8/layout/hierarchy2"/>
    <dgm:cxn modelId="{6BD0FECA-7AF4-49E1-A4E1-838E1981D4F2}" type="presParOf" srcId="{FE01BBFF-653C-4293-AC1E-527B00A0E6A4}" destId="{CDF16FFA-394D-426C-A894-60909EE4B4DC}" srcOrd="0" destOrd="0" presId="urn:microsoft.com/office/officeart/2005/8/layout/hierarchy2"/>
    <dgm:cxn modelId="{FC4197E4-AA1A-423E-8C3D-0B0BC03CC2ED}" type="presParOf" srcId="{43A083C1-4FE7-49D6-B484-AC4602FFB48C}" destId="{40B6979D-E772-4467-ADFF-50DBDC19D53C}" srcOrd="1" destOrd="0" presId="urn:microsoft.com/office/officeart/2005/8/layout/hierarchy2"/>
    <dgm:cxn modelId="{B7CB4FCA-F024-4C52-9ECB-508559E33FAC}" type="presParOf" srcId="{40B6979D-E772-4467-ADFF-50DBDC19D53C}" destId="{482965AF-F6CF-4735-90BB-C41632FB9DCC}" srcOrd="0" destOrd="0" presId="urn:microsoft.com/office/officeart/2005/8/layout/hierarchy2"/>
    <dgm:cxn modelId="{7314825C-2FDB-40BB-8E4E-011C78455B56}" type="presParOf" srcId="{40B6979D-E772-4467-ADFF-50DBDC19D53C}" destId="{BF7B612E-AA00-4D7D-8AB6-65CEC77A555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02260C-0948-4251-9A06-611244B4ACFF}">
      <dsp:nvSpPr>
        <dsp:cNvPr id="0" name=""/>
        <dsp:cNvSpPr/>
      </dsp:nvSpPr>
      <dsp:spPr>
        <a:xfrm>
          <a:off x="378050" y="2787253"/>
          <a:ext cx="1333524" cy="706707"/>
        </a:xfrm>
        <a:prstGeom prst="roundRect">
          <a:avLst>
            <a:gd name="adj" fmla="val 1000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smtClean="0">
              <a:solidFill>
                <a:sysClr val="windowText" lastClr="000000"/>
              </a:solidFill>
            </a:rPr>
            <a:t>Character used for its…</a:t>
          </a:r>
          <a:endParaRPr lang="en-GB" sz="1800" kern="1200">
            <a:solidFill>
              <a:sysClr val="windowText" lastClr="000000"/>
            </a:solidFill>
          </a:endParaRPr>
        </a:p>
      </dsp:txBody>
      <dsp:txXfrm>
        <a:off x="378050" y="2787253"/>
        <a:ext cx="1333524" cy="706707"/>
      </dsp:txXfrm>
    </dsp:sp>
    <dsp:sp modelId="{06466ABF-0FF8-4F26-B37D-F813D93C6BCE}">
      <dsp:nvSpPr>
        <dsp:cNvPr id="0" name=""/>
        <dsp:cNvSpPr/>
      </dsp:nvSpPr>
      <dsp:spPr>
        <a:xfrm rot="16924900">
          <a:off x="953662" y="2195384"/>
          <a:ext cx="1917080" cy="15826"/>
        </a:xfrm>
        <a:custGeom>
          <a:avLst/>
          <a:gdLst/>
          <a:ahLst/>
          <a:cxnLst/>
          <a:rect l="0" t="0" r="0" b="0"/>
          <a:pathLst>
            <a:path>
              <a:moveTo>
                <a:pt x="0" y="7913"/>
              </a:moveTo>
              <a:lnTo>
                <a:pt x="1917080" y="79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" kern="1200"/>
        </a:p>
      </dsp:txBody>
      <dsp:txXfrm rot="16924900">
        <a:off x="1864276" y="2155370"/>
        <a:ext cx="95854" cy="95854"/>
      </dsp:txXfrm>
    </dsp:sp>
    <dsp:sp modelId="{1F9152DF-9C1B-4CDE-BF51-E24AA1FC53AC}">
      <dsp:nvSpPr>
        <dsp:cNvPr id="0" name=""/>
        <dsp:cNvSpPr/>
      </dsp:nvSpPr>
      <dsp:spPr>
        <a:xfrm>
          <a:off x="2112831" y="1015203"/>
          <a:ext cx="821481" cy="501570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smtClean="0">
              <a:solidFill>
                <a:sysClr val="windowText" lastClr="000000"/>
              </a:solidFill>
            </a:rPr>
            <a:t>Sense</a:t>
          </a:r>
          <a:endParaRPr lang="en-GB" sz="1800" kern="1200">
            <a:solidFill>
              <a:sysClr val="windowText" lastClr="000000"/>
            </a:solidFill>
          </a:endParaRPr>
        </a:p>
      </dsp:txBody>
      <dsp:txXfrm>
        <a:off x="2112831" y="1015203"/>
        <a:ext cx="821481" cy="501570"/>
      </dsp:txXfrm>
    </dsp:sp>
    <dsp:sp modelId="{9F4F069D-9959-4A10-838F-AAF369180B02}">
      <dsp:nvSpPr>
        <dsp:cNvPr id="0" name=""/>
        <dsp:cNvSpPr/>
      </dsp:nvSpPr>
      <dsp:spPr>
        <a:xfrm rot="17945813">
          <a:off x="2722370" y="897571"/>
          <a:ext cx="825140" cy="15826"/>
        </a:xfrm>
        <a:custGeom>
          <a:avLst/>
          <a:gdLst/>
          <a:ahLst/>
          <a:cxnLst/>
          <a:rect l="0" t="0" r="0" b="0"/>
          <a:pathLst>
            <a:path>
              <a:moveTo>
                <a:pt x="0" y="7913"/>
              </a:moveTo>
              <a:lnTo>
                <a:pt x="825140" y="79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7945813">
        <a:off x="3114312" y="884856"/>
        <a:ext cx="41257" cy="41257"/>
      </dsp:txXfrm>
    </dsp:sp>
    <dsp:sp modelId="{478E3FF9-0337-4CBC-9D56-C74BAB47FA2A}">
      <dsp:nvSpPr>
        <dsp:cNvPr id="0" name=""/>
        <dsp:cNvSpPr/>
      </dsp:nvSpPr>
      <dsp:spPr>
        <a:xfrm>
          <a:off x="3335568" y="294196"/>
          <a:ext cx="1003140" cy="501570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smtClean="0">
              <a:solidFill>
                <a:sysClr val="windowText" lastClr="000000"/>
              </a:solidFill>
            </a:rPr>
            <a:t>Simple</a:t>
          </a:r>
        </a:p>
      </dsp:txBody>
      <dsp:txXfrm>
        <a:off x="3335568" y="294196"/>
        <a:ext cx="1003140" cy="501570"/>
      </dsp:txXfrm>
    </dsp:sp>
    <dsp:sp modelId="{F65FA3CA-ECC7-4DAD-AFCB-528077CC6251}">
      <dsp:nvSpPr>
        <dsp:cNvPr id="0" name=""/>
        <dsp:cNvSpPr/>
      </dsp:nvSpPr>
      <dsp:spPr>
        <a:xfrm rot="19457599">
          <a:off x="4292262" y="392867"/>
          <a:ext cx="494148" cy="15826"/>
        </a:xfrm>
        <a:custGeom>
          <a:avLst/>
          <a:gdLst/>
          <a:ahLst/>
          <a:cxnLst/>
          <a:rect l="0" t="0" r="0" b="0"/>
          <a:pathLst>
            <a:path>
              <a:moveTo>
                <a:pt x="0" y="7913"/>
              </a:moveTo>
              <a:lnTo>
                <a:pt x="494148" y="79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9457599">
        <a:off x="4526982" y="388426"/>
        <a:ext cx="24707" cy="24707"/>
      </dsp:txXfrm>
    </dsp:sp>
    <dsp:sp modelId="{49730B2B-8D00-4003-9096-604942C71517}">
      <dsp:nvSpPr>
        <dsp:cNvPr id="0" name=""/>
        <dsp:cNvSpPr/>
      </dsp:nvSpPr>
      <dsp:spPr>
        <a:xfrm>
          <a:off x="4739964" y="5794"/>
          <a:ext cx="2226800" cy="501570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0" tIns="72000" rIns="0" bIns="7200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b="1" kern="1200" smtClean="0">
              <a:solidFill>
                <a:sysClr val="windowText" lastClr="000000"/>
              </a:solidFill>
            </a:rPr>
            <a:t>1.</a:t>
          </a:r>
          <a:r>
            <a:rPr lang="zh-CN" altLang="en-US" sz="1800" b="1" kern="1200" smtClean="0">
              <a:solidFill>
                <a:sysClr val="windowText" lastClr="000000"/>
              </a:solidFill>
            </a:rPr>
            <a:t>象形字</a:t>
          </a:r>
          <a:endParaRPr lang="en-GB" sz="1800" kern="1200">
            <a:solidFill>
              <a:sysClr val="windowText" lastClr="000000"/>
            </a:solidFill>
          </a:endParaRPr>
        </a:p>
      </dsp:txBody>
      <dsp:txXfrm>
        <a:off x="4739964" y="5794"/>
        <a:ext cx="2226800" cy="501570"/>
      </dsp:txXfrm>
    </dsp:sp>
    <dsp:sp modelId="{71178320-9F3E-44E3-BA6F-1E71F6BF783F}">
      <dsp:nvSpPr>
        <dsp:cNvPr id="0" name=""/>
        <dsp:cNvSpPr/>
      </dsp:nvSpPr>
      <dsp:spPr>
        <a:xfrm rot="2142401">
          <a:off x="4292262" y="681269"/>
          <a:ext cx="494148" cy="15826"/>
        </a:xfrm>
        <a:custGeom>
          <a:avLst/>
          <a:gdLst/>
          <a:ahLst/>
          <a:cxnLst/>
          <a:rect l="0" t="0" r="0" b="0"/>
          <a:pathLst>
            <a:path>
              <a:moveTo>
                <a:pt x="0" y="7913"/>
              </a:moveTo>
              <a:lnTo>
                <a:pt x="494148" y="79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2142401">
        <a:off x="4526982" y="676829"/>
        <a:ext cx="24707" cy="24707"/>
      </dsp:txXfrm>
    </dsp:sp>
    <dsp:sp modelId="{C7B6422D-58B7-4822-BC00-567AAA9C058E}">
      <dsp:nvSpPr>
        <dsp:cNvPr id="0" name=""/>
        <dsp:cNvSpPr/>
      </dsp:nvSpPr>
      <dsp:spPr>
        <a:xfrm>
          <a:off x="4739964" y="582599"/>
          <a:ext cx="2226800" cy="501570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0" tIns="72000" rIns="0" bIns="7200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b="1" kern="1200" smtClean="0">
              <a:solidFill>
                <a:sysClr val="windowText" lastClr="000000"/>
              </a:solidFill>
            </a:rPr>
            <a:t>2 </a:t>
          </a:r>
          <a:r>
            <a:rPr lang="zh-CN" altLang="en-US" sz="1800" b="1" kern="1200" smtClean="0">
              <a:solidFill>
                <a:sysClr val="windowText" lastClr="000000"/>
              </a:solidFill>
            </a:rPr>
            <a:t>指事字 </a:t>
          </a:r>
          <a:endParaRPr lang="en-GB" sz="1800" kern="1200">
            <a:solidFill>
              <a:sysClr val="windowText" lastClr="000000"/>
            </a:solidFill>
          </a:endParaRPr>
        </a:p>
      </dsp:txBody>
      <dsp:txXfrm>
        <a:off x="4739964" y="582599"/>
        <a:ext cx="2226800" cy="501570"/>
      </dsp:txXfrm>
    </dsp:sp>
    <dsp:sp modelId="{7AD8942B-DACC-4A82-89FC-7433449A0DD1}">
      <dsp:nvSpPr>
        <dsp:cNvPr id="0" name=""/>
        <dsp:cNvSpPr/>
      </dsp:nvSpPr>
      <dsp:spPr>
        <a:xfrm rot="1186030">
          <a:off x="2921750" y="1330176"/>
          <a:ext cx="426380" cy="15826"/>
        </a:xfrm>
        <a:custGeom>
          <a:avLst/>
          <a:gdLst/>
          <a:ahLst/>
          <a:cxnLst/>
          <a:rect l="0" t="0" r="0" b="0"/>
          <a:pathLst>
            <a:path>
              <a:moveTo>
                <a:pt x="0" y="7913"/>
              </a:moveTo>
              <a:lnTo>
                <a:pt x="426380" y="79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186030">
        <a:off x="3124281" y="1327429"/>
        <a:ext cx="21319" cy="21319"/>
      </dsp:txXfrm>
    </dsp:sp>
    <dsp:sp modelId="{890293B1-C713-40C7-AF80-81CFF95E5721}">
      <dsp:nvSpPr>
        <dsp:cNvPr id="0" name=""/>
        <dsp:cNvSpPr/>
      </dsp:nvSpPr>
      <dsp:spPr>
        <a:xfrm>
          <a:off x="3335568" y="1159405"/>
          <a:ext cx="1003140" cy="501570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smtClean="0">
              <a:solidFill>
                <a:sysClr val="windowText" lastClr="000000"/>
              </a:solidFill>
            </a:rPr>
            <a:t>Complex</a:t>
          </a:r>
        </a:p>
      </dsp:txBody>
      <dsp:txXfrm>
        <a:off x="3335568" y="1159405"/>
        <a:ext cx="1003140" cy="501570"/>
      </dsp:txXfrm>
    </dsp:sp>
    <dsp:sp modelId="{46D9192C-3B94-4334-BA74-C4202ED576E7}">
      <dsp:nvSpPr>
        <dsp:cNvPr id="0" name=""/>
        <dsp:cNvSpPr/>
      </dsp:nvSpPr>
      <dsp:spPr>
        <a:xfrm>
          <a:off x="4338708" y="1402276"/>
          <a:ext cx="401256" cy="15826"/>
        </a:xfrm>
        <a:custGeom>
          <a:avLst/>
          <a:gdLst/>
          <a:ahLst/>
          <a:cxnLst/>
          <a:rect l="0" t="0" r="0" b="0"/>
          <a:pathLst>
            <a:path>
              <a:moveTo>
                <a:pt x="0" y="7913"/>
              </a:moveTo>
              <a:lnTo>
                <a:pt x="401256" y="79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529305" y="1400158"/>
        <a:ext cx="20062" cy="20062"/>
      </dsp:txXfrm>
    </dsp:sp>
    <dsp:sp modelId="{1DF343A4-78DE-4B81-B823-0AC185083B38}">
      <dsp:nvSpPr>
        <dsp:cNvPr id="0" name=""/>
        <dsp:cNvSpPr/>
      </dsp:nvSpPr>
      <dsp:spPr>
        <a:xfrm>
          <a:off x="4739964" y="1159405"/>
          <a:ext cx="2226800" cy="501570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0" tIns="72000" rIns="0" bIns="7200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b="1" kern="1200" smtClean="0">
              <a:solidFill>
                <a:sysClr val="windowText" lastClr="000000"/>
              </a:solidFill>
            </a:rPr>
            <a:t>3 </a:t>
          </a:r>
          <a:r>
            <a:rPr lang="zh-CN" altLang="en-US" sz="1800" b="1" kern="1200" smtClean="0">
              <a:solidFill>
                <a:sysClr val="windowText" lastClr="000000"/>
              </a:solidFill>
            </a:rPr>
            <a:t>会意字</a:t>
          </a:r>
          <a:endParaRPr lang="en-GB" sz="1800" kern="1200">
            <a:solidFill>
              <a:sysClr val="windowText" lastClr="000000"/>
            </a:solidFill>
          </a:endParaRPr>
        </a:p>
      </dsp:txBody>
      <dsp:txXfrm>
        <a:off x="4739964" y="1159405"/>
        <a:ext cx="2226800" cy="501570"/>
      </dsp:txXfrm>
    </dsp:sp>
    <dsp:sp modelId="{48FAB065-7FCF-419F-95B7-162F038EF622}">
      <dsp:nvSpPr>
        <dsp:cNvPr id="0" name=""/>
        <dsp:cNvSpPr/>
      </dsp:nvSpPr>
      <dsp:spPr>
        <a:xfrm rot="3654187">
          <a:off x="2722370" y="1618578"/>
          <a:ext cx="825140" cy="15826"/>
        </a:xfrm>
        <a:custGeom>
          <a:avLst/>
          <a:gdLst/>
          <a:ahLst/>
          <a:cxnLst/>
          <a:rect l="0" t="0" r="0" b="0"/>
          <a:pathLst>
            <a:path>
              <a:moveTo>
                <a:pt x="0" y="7913"/>
              </a:moveTo>
              <a:lnTo>
                <a:pt x="825140" y="79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3654187">
        <a:off x="3114312" y="1605863"/>
        <a:ext cx="41257" cy="41257"/>
      </dsp:txXfrm>
    </dsp:sp>
    <dsp:sp modelId="{A046B38F-A8F5-4FB2-928B-902119783164}">
      <dsp:nvSpPr>
        <dsp:cNvPr id="0" name=""/>
        <dsp:cNvSpPr/>
      </dsp:nvSpPr>
      <dsp:spPr>
        <a:xfrm>
          <a:off x="3335568" y="1736210"/>
          <a:ext cx="1003140" cy="501570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smtClean="0">
              <a:solidFill>
                <a:sysClr val="windowText" lastClr="000000"/>
              </a:solidFill>
            </a:rPr>
            <a:t>Keyed</a:t>
          </a:r>
        </a:p>
      </dsp:txBody>
      <dsp:txXfrm>
        <a:off x="3335568" y="1736210"/>
        <a:ext cx="1003140" cy="501570"/>
      </dsp:txXfrm>
    </dsp:sp>
    <dsp:sp modelId="{0A1354F7-0817-4DB8-B9F8-781FEED206B5}">
      <dsp:nvSpPr>
        <dsp:cNvPr id="0" name=""/>
        <dsp:cNvSpPr/>
      </dsp:nvSpPr>
      <dsp:spPr>
        <a:xfrm>
          <a:off x="4338708" y="1979082"/>
          <a:ext cx="401256" cy="15826"/>
        </a:xfrm>
        <a:custGeom>
          <a:avLst/>
          <a:gdLst/>
          <a:ahLst/>
          <a:cxnLst/>
          <a:rect l="0" t="0" r="0" b="0"/>
          <a:pathLst>
            <a:path>
              <a:moveTo>
                <a:pt x="0" y="7913"/>
              </a:moveTo>
              <a:lnTo>
                <a:pt x="401256" y="79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529305" y="1976964"/>
        <a:ext cx="20062" cy="20062"/>
      </dsp:txXfrm>
    </dsp:sp>
    <dsp:sp modelId="{6DD79056-DEA0-45F6-A008-3798DA8522A2}">
      <dsp:nvSpPr>
        <dsp:cNvPr id="0" name=""/>
        <dsp:cNvSpPr/>
      </dsp:nvSpPr>
      <dsp:spPr>
        <a:xfrm>
          <a:off x="4739964" y="1736210"/>
          <a:ext cx="2226800" cy="501570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0" tIns="72000" rIns="0" bIns="7200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b="1" kern="1200" smtClean="0">
              <a:solidFill>
                <a:sysClr val="windowText" lastClr="000000"/>
              </a:solidFill>
            </a:rPr>
            <a:t>33 </a:t>
          </a:r>
          <a:r>
            <a:rPr lang="zh-CN" altLang="en-US" sz="1800" b="1" kern="1200" smtClean="0">
              <a:solidFill>
                <a:sysClr val="windowText" lastClr="000000"/>
              </a:solidFill>
            </a:rPr>
            <a:t>二代会意字</a:t>
          </a:r>
          <a:endParaRPr lang="en-GB" sz="1800" kern="1200">
            <a:solidFill>
              <a:sysClr val="windowText" lastClr="000000"/>
            </a:solidFill>
          </a:endParaRPr>
        </a:p>
      </dsp:txBody>
      <dsp:txXfrm>
        <a:off x="4739964" y="1736210"/>
        <a:ext cx="2226800" cy="501570"/>
      </dsp:txXfrm>
    </dsp:sp>
    <dsp:sp modelId="{D3A9B7A4-CECF-4AE4-AC25-1C8A1297B419}">
      <dsp:nvSpPr>
        <dsp:cNvPr id="0" name=""/>
        <dsp:cNvSpPr/>
      </dsp:nvSpPr>
      <dsp:spPr>
        <a:xfrm>
          <a:off x="1711575" y="3132693"/>
          <a:ext cx="401256" cy="15826"/>
        </a:xfrm>
        <a:custGeom>
          <a:avLst/>
          <a:gdLst/>
          <a:ahLst/>
          <a:cxnLst/>
          <a:rect l="0" t="0" r="0" b="0"/>
          <a:pathLst>
            <a:path>
              <a:moveTo>
                <a:pt x="0" y="7913"/>
              </a:moveTo>
              <a:lnTo>
                <a:pt x="401256" y="79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1902171" y="3130575"/>
        <a:ext cx="20062" cy="20062"/>
      </dsp:txXfrm>
    </dsp:sp>
    <dsp:sp modelId="{7051349D-5355-4F37-BE51-95A09BC57562}">
      <dsp:nvSpPr>
        <dsp:cNvPr id="0" name=""/>
        <dsp:cNvSpPr/>
      </dsp:nvSpPr>
      <dsp:spPr>
        <a:xfrm>
          <a:off x="2112831" y="2625389"/>
          <a:ext cx="821481" cy="1030435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smtClean="0">
              <a:solidFill>
                <a:sysClr val="windowText" lastClr="000000"/>
              </a:solidFill>
            </a:rPr>
            <a:t>Sense </a:t>
          </a:r>
          <a:br>
            <a:rPr lang="en-GB" sz="1800" kern="1200" smtClean="0">
              <a:solidFill>
                <a:sysClr val="windowText" lastClr="000000"/>
              </a:solidFill>
            </a:rPr>
          </a:br>
          <a:r>
            <a:rPr lang="en-GB" sz="1800" kern="1200" smtClean="0">
              <a:solidFill>
                <a:sysClr val="windowText" lastClr="000000"/>
              </a:solidFill>
            </a:rPr>
            <a:t>&amp; Sound</a:t>
          </a:r>
          <a:endParaRPr lang="en-GB" sz="1800" kern="1200">
            <a:solidFill>
              <a:sysClr val="windowText" lastClr="000000"/>
            </a:solidFill>
          </a:endParaRPr>
        </a:p>
      </dsp:txBody>
      <dsp:txXfrm>
        <a:off x="2112831" y="2625389"/>
        <a:ext cx="821481" cy="1030435"/>
      </dsp:txXfrm>
    </dsp:sp>
    <dsp:sp modelId="{56508259-6E8C-4A16-A55D-BBB6C92ECE60}">
      <dsp:nvSpPr>
        <dsp:cNvPr id="0" name=""/>
        <dsp:cNvSpPr/>
      </dsp:nvSpPr>
      <dsp:spPr>
        <a:xfrm rot="18289469">
          <a:off x="2783617" y="2844290"/>
          <a:ext cx="702645" cy="15826"/>
        </a:xfrm>
        <a:custGeom>
          <a:avLst/>
          <a:gdLst/>
          <a:ahLst/>
          <a:cxnLst/>
          <a:rect l="0" t="0" r="0" b="0"/>
          <a:pathLst>
            <a:path>
              <a:moveTo>
                <a:pt x="0" y="7913"/>
              </a:moveTo>
              <a:lnTo>
                <a:pt x="702645" y="79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8289469">
        <a:off x="3117374" y="2834637"/>
        <a:ext cx="35132" cy="35132"/>
      </dsp:txXfrm>
    </dsp:sp>
    <dsp:sp modelId="{BA25CF8C-4979-4B58-9774-CA9AEC6C6760}">
      <dsp:nvSpPr>
        <dsp:cNvPr id="0" name=""/>
        <dsp:cNvSpPr/>
      </dsp:nvSpPr>
      <dsp:spPr>
        <a:xfrm>
          <a:off x="3335568" y="2313016"/>
          <a:ext cx="1003140" cy="501570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smtClean="0">
              <a:solidFill>
                <a:sysClr val="windowText" lastClr="000000"/>
              </a:solidFill>
            </a:rPr>
            <a:t>Modif.</a:t>
          </a:r>
        </a:p>
      </dsp:txBody>
      <dsp:txXfrm>
        <a:off x="3335568" y="2313016"/>
        <a:ext cx="1003140" cy="501570"/>
      </dsp:txXfrm>
    </dsp:sp>
    <dsp:sp modelId="{DC9E6ED3-31CE-4440-99CE-4AB64EB987B4}">
      <dsp:nvSpPr>
        <dsp:cNvPr id="0" name=""/>
        <dsp:cNvSpPr/>
      </dsp:nvSpPr>
      <dsp:spPr>
        <a:xfrm>
          <a:off x="4338708" y="2555887"/>
          <a:ext cx="401256" cy="15826"/>
        </a:xfrm>
        <a:custGeom>
          <a:avLst/>
          <a:gdLst/>
          <a:ahLst/>
          <a:cxnLst/>
          <a:rect l="0" t="0" r="0" b="0"/>
          <a:pathLst>
            <a:path>
              <a:moveTo>
                <a:pt x="0" y="7913"/>
              </a:moveTo>
              <a:lnTo>
                <a:pt x="401256" y="79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529305" y="2553769"/>
        <a:ext cx="20062" cy="20062"/>
      </dsp:txXfrm>
    </dsp:sp>
    <dsp:sp modelId="{B909AF4C-F2A2-48DC-85C8-4A514A515AC1}">
      <dsp:nvSpPr>
        <dsp:cNvPr id="0" name=""/>
        <dsp:cNvSpPr/>
      </dsp:nvSpPr>
      <dsp:spPr>
        <a:xfrm>
          <a:off x="4739964" y="2313016"/>
          <a:ext cx="2226800" cy="501570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0" tIns="72000" rIns="0" bIns="7200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b="1" kern="1200" smtClean="0">
              <a:solidFill>
                <a:sysClr val="windowText" lastClr="000000"/>
              </a:solidFill>
            </a:rPr>
            <a:t>6 </a:t>
          </a:r>
          <a:r>
            <a:rPr lang="zh-CN" altLang="en-US" sz="1800" b="1" kern="1200" smtClean="0">
              <a:solidFill>
                <a:sysClr val="windowText" lastClr="000000"/>
              </a:solidFill>
            </a:rPr>
            <a:t>转注字</a:t>
          </a:r>
          <a:endParaRPr lang="en-GB" sz="1800" kern="1200">
            <a:solidFill>
              <a:sysClr val="windowText" lastClr="000000"/>
            </a:solidFill>
          </a:endParaRPr>
        </a:p>
      </dsp:txBody>
      <dsp:txXfrm>
        <a:off x="4739964" y="2313016"/>
        <a:ext cx="2226800" cy="501570"/>
      </dsp:txXfrm>
    </dsp:sp>
    <dsp:sp modelId="{BFE8F82E-B029-4284-A369-95781A3259E8}">
      <dsp:nvSpPr>
        <dsp:cNvPr id="0" name=""/>
        <dsp:cNvSpPr/>
      </dsp:nvSpPr>
      <dsp:spPr>
        <a:xfrm>
          <a:off x="2934312" y="3132693"/>
          <a:ext cx="401256" cy="15826"/>
        </a:xfrm>
        <a:custGeom>
          <a:avLst/>
          <a:gdLst/>
          <a:ahLst/>
          <a:cxnLst/>
          <a:rect l="0" t="0" r="0" b="0"/>
          <a:pathLst>
            <a:path>
              <a:moveTo>
                <a:pt x="0" y="7913"/>
              </a:moveTo>
              <a:lnTo>
                <a:pt x="401256" y="79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124909" y="3130575"/>
        <a:ext cx="20062" cy="20062"/>
      </dsp:txXfrm>
    </dsp:sp>
    <dsp:sp modelId="{F89F486F-EBE4-4D4C-8E26-C467BD4E2FF2}">
      <dsp:nvSpPr>
        <dsp:cNvPr id="0" name=""/>
        <dsp:cNvSpPr/>
      </dsp:nvSpPr>
      <dsp:spPr>
        <a:xfrm>
          <a:off x="3335568" y="2889821"/>
          <a:ext cx="1003140" cy="501570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altLang="en-US" sz="1800" b="0" kern="1200" smtClean="0">
              <a:solidFill>
                <a:sysClr val="windowText" lastClr="000000"/>
              </a:solidFill>
            </a:rPr>
            <a:t>Indep.</a:t>
          </a:r>
          <a:endParaRPr lang="en-GB" altLang="en-US" sz="1800" b="0" kern="1200">
            <a:solidFill>
              <a:sysClr val="windowText" lastClr="000000"/>
            </a:solidFill>
          </a:endParaRPr>
        </a:p>
      </dsp:txBody>
      <dsp:txXfrm>
        <a:off x="3335568" y="2889821"/>
        <a:ext cx="1003140" cy="501570"/>
      </dsp:txXfrm>
    </dsp:sp>
    <dsp:sp modelId="{24864B0E-921F-440E-8279-AB5EFFD5237B}">
      <dsp:nvSpPr>
        <dsp:cNvPr id="0" name=""/>
        <dsp:cNvSpPr/>
      </dsp:nvSpPr>
      <dsp:spPr>
        <a:xfrm>
          <a:off x="4338708" y="3132693"/>
          <a:ext cx="401256" cy="15826"/>
        </a:xfrm>
        <a:custGeom>
          <a:avLst/>
          <a:gdLst/>
          <a:ahLst/>
          <a:cxnLst/>
          <a:rect l="0" t="0" r="0" b="0"/>
          <a:pathLst>
            <a:path>
              <a:moveTo>
                <a:pt x="0" y="7913"/>
              </a:moveTo>
              <a:lnTo>
                <a:pt x="401256" y="79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529305" y="3130575"/>
        <a:ext cx="20062" cy="20062"/>
      </dsp:txXfrm>
    </dsp:sp>
    <dsp:sp modelId="{EB1439F5-09E6-422B-A131-4DF19FF32EB2}">
      <dsp:nvSpPr>
        <dsp:cNvPr id="0" name=""/>
        <dsp:cNvSpPr/>
      </dsp:nvSpPr>
      <dsp:spPr>
        <a:xfrm>
          <a:off x="4739964" y="2889821"/>
          <a:ext cx="2199615" cy="501570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0" tIns="11430" rIns="0" bIns="1143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b="1" kern="1200" smtClean="0">
              <a:solidFill>
                <a:sysClr val="windowText" lastClr="000000"/>
              </a:solidFill>
            </a:rPr>
            <a:t>66 </a:t>
          </a:r>
          <a:r>
            <a:rPr lang="zh-CN" altLang="en-US" sz="1800" b="1" kern="1200" smtClean="0">
              <a:solidFill>
                <a:sysClr val="windowText" lastClr="000000"/>
              </a:solidFill>
            </a:rPr>
            <a:t>只声转注字</a:t>
          </a:r>
          <a:endParaRPr lang="en-GB" altLang="en-US" sz="1800" b="1" kern="1200">
            <a:solidFill>
              <a:sysClr val="windowText" lastClr="000000"/>
            </a:solidFill>
          </a:endParaRPr>
        </a:p>
      </dsp:txBody>
      <dsp:txXfrm>
        <a:off x="4739964" y="2889821"/>
        <a:ext cx="2199615" cy="501570"/>
      </dsp:txXfrm>
    </dsp:sp>
    <dsp:sp modelId="{623C7EE3-D854-47E6-A2F6-DFEF48DC7FCA}">
      <dsp:nvSpPr>
        <dsp:cNvPr id="0" name=""/>
        <dsp:cNvSpPr/>
      </dsp:nvSpPr>
      <dsp:spPr>
        <a:xfrm rot="3310531">
          <a:off x="2783617" y="3421096"/>
          <a:ext cx="702645" cy="15826"/>
        </a:xfrm>
        <a:custGeom>
          <a:avLst/>
          <a:gdLst/>
          <a:ahLst/>
          <a:cxnLst/>
          <a:rect l="0" t="0" r="0" b="0"/>
          <a:pathLst>
            <a:path>
              <a:moveTo>
                <a:pt x="0" y="7913"/>
              </a:moveTo>
              <a:lnTo>
                <a:pt x="702645" y="79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3310531">
        <a:off x="3117374" y="3411443"/>
        <a:ext cx="35132" cy="35132"/>
      </dsp:txXfrm>
    </dsp:sp>
    <dsp:sp modelId="{FC0BB398-2F67-4CF1-8BD0-B31B6649D83C}">
      <dsp:nvSpPr>
        <dsp:cNvPr id="0" name=""/>
        <dsp:cNvSpPr/>
      </dsp:nvSpPr>
      <dsp:spPr>
        <a:xfrm>
          <a:off x="3335568" y="3466627"/>
          <a:ext cx="1003140" cy="501570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smtClean="0">
              <a:solidFill>
                <a:sysClr val="windowText" lastClr="000000"/>
              </a:solidFill>
            </a:rPr>
            <a:t>Keyed</a:t>
          </a:r>
          <a:endParaRPr lang="en-GB" altLang="en-US" sz="1800" b="1" kern="1200">
            <a:solidFill>
              <a:sysClr val="windowText" lastClr="000000"/>
            </a:solidFill>
          </a:endParaRPr>
        </a:p>
      </dsp:txBody>
      <dsp:txXfrm>
        <a:off x="3335568" y="3466627"/>
        <a:ext cx="1003140" cy="501570"/>
      </dsp:txXfrm>
    </dsp:sp>
    <dsp:sp modelId="{71E94820-9154-4679-AF82-BAA02582F76E}">
      <dsp:nvSpPr>
        <dsp:cNvPr id="0" name=""/>
        <dsp:cNvSpPr/>
      </dsp:nvSpPr>
      <dsp:spPr>
        <a:xfrm rot="21514932">
          <a:off x="4338645" y="3704377"/>
          <a:ext cx="413942" cy="15826"/>
        </a:xfrm>
        <a:custGeom>
          <a:avLst/>
          <a:gdLst/>
          <a:ahLst/>
          <a:cxnLst/>
          <a:rect l="0" t="0" r="0" b="0"/>
          <a:pathLst>
            <a:path>
              <a:moveTo>
                <a:pt x="0" y="7913"/>
              </a:moveTo>
              <a:lnTo>
                <a:pt x="413942" y="79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21514932">
        <a:off x="4535267" y="3701942"/>
        <a:ext cx="20697" cy="20697"/>
      </dsp:txXfrm>
    </dsp:sp>
    <dsp:sp modelId="{513579D6-72E1-44D2-BA81-0F1D23EB532D}">
      <dsp:nvSpPr>
        <dsp:cNvPr id="0" name=""/>
        <dsp:cNvSpPr/>
      </dsp:nvSpPr>
      <dsp:spPr>
        <a:xfrm>
          <a:off x="4752524" y="3456385"/>
          <a:ext cx="2226800" cy="501570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0" tIns="72000" rIns="0" bIns="7200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b="1" kern="1200" smtClean="0">
              <a:solidFill>
                <a:sysClr val="windowText" lastClr="000000"/>
              </a:solidFill>
            </a:rPr>
            <a:t>63 </a:t>
          </a:r>
          <a:r>
            <a:rPr lang="zh-CN" altLang="en-US" sz="1800" b="1" kern="1200" smtClean="0">
              <a:solidFill>
                <a:sysClr val="windowText" lastClr="000000"/>
              </a:solidFill>
            </a:rPr>
            <a:t>变意字</a:t>
          </a:r>
          <a:endParaRPr lang="en-GB" sz="1800" kern="1200" smtClean="0">
            <a:solidFill>
              <a:sysClr val="windowText" lastClr="000000"/>
            </a:solidFill>
          </a:endParaRPr>
        </a:p>
      </dsp:txBody>
      <dsp:txXfrm>
        <a:off x="4752524" y="3456385"/>
        <a:ext cx="2226800" cy="501570"/>
      </dsp:txXfrm>
    </dsp:sp>
    <dsp:sp modelId="{DA590119-F34C-4DBC-9BC9-F6EA120898D6}">
      <dsp:nvSpPr>
        <dsp:cNvPr id="0" name=""/>
        <dsp:cNvSpPr/>
      </dsp:nvSpPr>
      <dsp:spPr>
        <a:xfrm rot="4675100">
          <a:off x="953662" y="4070002"/>
          <a:ext cx="1917080" cy="15826"/>
        </a:xfrm>
        <a:custGeom>
          <a:avLst/>
          <a:gdLst/>
          <a:ahLst/>
          <a:cxnLst/>
          <a:rect l="0" t="0" r="0" b="0"/>
          <a:pathLst>
            <a:path>
              <a:moveTo>
                <a:pt x="0" y="7913"/>
              </a:moveTo>
              <a:lnTo>
                <a:pt x="1917080" y="79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" kern="1200"/>
        </a:p>
      </dsp:txBody>
      <dsp:txXfrm rot="4675100">
        <a:off x="1864276" y="4029988"/>
        <a:ext cx="95854" cy="95854"/>
      </dsp:txXfrm>
    </dsp:sp>
    <dsp:sp modelId="{CC3DE769-1495-4B7E-B084-E875558A3956}">
      <dsp:nvSpPr>
        <dsp:cNvPr id="0" name=""/>
        <dsp:cNvSpPr/>
      </dsp:nvSpPr>
      <dsp:spPr>
        <a:xfrm>
          <a:off x="2112831" y="4764439"/>
          <a:ext cx="821481" cy="501570"/>
        </a:xfrm>
        <a:prstGeom prst="roundRect">
          <a:avLst>
            <a:gd name="adj" fmla="val 10000"/>
          </a:avLst>
        </a:prstGeom>
        <a:solidFill>
          <a:srgbClr val="FF5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smtClean="0">
              <a:solidFill>
                <a:sysClr val="windowText" lastClr="000000"/>
              </a:solidFill>
            </a:rPr>
            <a:t>Sound</a:t>
          </a:r>
          <a:endParaRPr lang="en-GB" sz="1800" kern="1200">
            <a:solidFill>
              <a:sysClr val="windowText" lastClr="000000"/>
            </a:solidFill>
          </a:endParaRPr>
        </a:p>
      </dsp:txBody>
      <dsp:txXfrm>
        <a:off x="2112831" y="4764439"/>
        <a:ext cx="821481" cy="501570"/>
      </dsp:txXfrm>
    </dsp:sp>
    <dsp:sp modelId="{4A67C11F-9CD0-42D2-88EF-01D7ED387543}">
      <dsp:nvSpPr>
        <dsp:cNvPr id="0" name=""/>
        <dsp:cNvSpPr/>
      </dsp:nvSpPr>
      <dsp:spPr>
        <a:xfrm rot="18770822">
          <a:off x="2839918" y="4791009"/>
          <a:ext cx="590044" cy="15826"/>
        </a:xfrm>
        <a:custGeom>
          <a:avLst/>
          <a:gdLst/>
          <a:ahLst/>
          <a:cxnLst/>
          <a:rect l="0" t="0" r="0" b="0"/>
          <a:pathLst>
            <a:path>
              <a:moveTo>
                <a:pt x="0" y="7913"/>
              </a:moveTo>
              <a:lnTo>
                <a:pt x="590044" y="79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8770822">
        <a:off x="3120189" y="4784171"/>
        <a:ext cx="29502" cy="29502"/>
      </dsp:txXfrm>
    </dsp:sp>
    <dsp:sp modelId="{44183FA5-3C7A-437D-A6FD-BA1DB112627F}">
      <dsp:nvSpPr>
        <dsp:cNvPr id="0" name=""/>
        <dsp:cNvSpPr/>
      </dsp:nvSpPr>
      <dsp:spPr>
        <a:xfrm>
          <a:off x="3335568" y="4331835"/>
          <a:ext cx="1003140" cy="501570"/>
        </a:xfrm>
        <a:prstGeom prst="roundRect">
          <a:avLst>
            <a:gd name="adj" fmla="val 10000"/>
          </a:avLst>
        </a:prstGeom>
        <a:solidFill>
          <a:srgbClr val="FF5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smtClean="0">
              <a:solidFill>
                <a:sysClr val="windowText" lastClr="000000"/>
              </a:solidFill>
            </a:rPr>
            <a:t>Direct</a:t>
          </a:r>
        </a:p>
      </dsp:txBody>
      <dsp:txXfrm>
        <a:off x="3335568" y="4331835"/>
        <a:ext cx="1003140" cy="501570"/>
      </dsp:txXfrm>
    </dsp:sp>
    <dsp:sp modelId="{BA7F2204-3921-4F47-931C-5AA406FD144D}">
      <dsp:nvSpPr>
        <dsp:cNvPr id="0" name=""/>
        <dsp:cNvSpPr/>
      </dsp:nvSpPr>
      <dsp:spPr>
        <a:xfrm rot="19457599">
          <a:off x="4292262" y="4430505"/>
          <a:ext cx="494148" cy="15826"/>
        </a:xfrm>
        <a:custGeom>
          <a:avLst/>
          <a:gdLst/>
          <a:ahLst/>
          <a:cxnLst/>
          <a:rect l="0" t="0" r="0" b="0"/>
          <a:pathLst>
            <a:path>
              <a:moveTo>
                <a:pt x="0" y="7913"/>
              </a:moveTo>
              <a:lnTo>
                <a:pt x="494148" y="7913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9457599">
        <a:off x="4526982" y="4426065"/>
        <a:ext cx="24707" cy="24707"/>
      </dsp:txXfrm>
    </dsp:sp>
    <dsp:sp modelId="{DDBB5C86-FCB4-42A4-A2DB-021DB0CDA22E}">
      <dsp:nvSpPr>
        <dsp:cNvPr id="0" name=""/>
        <dsp:cNvSpPr/>
      </dsp:nvSpPr>
      <dsp:spPr>
        <a:xfrm>
          <a:off x="4739964" y="4043432"/>
          <a:ext cx="2226800" cy="501570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0" tIns="72000" rIns="0" bIns="7200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b="1" kern="1200" smtClean="0">
              <a:solidFill>
                <a:sysClr val="windowText" lastClr="000000"/>
              </a:solidFill>
            </a:rPr>
            <a:t>63 </a:t>
          </a:r>
          <a:r>
            <a:rPr lang="zh-CN" altLang="en-US" sz="1800" b="1" kern="1200" smtClean="0">
              <a:solidFill>
                <a:sysClr val="windowText" lastClr="000000"/>
              </a:solidFill>
            </a:rPr>
            <a:t>变意字 </a:t>
          </a:r>
          <a:r>
            <a:rPr lang="en-GB" altLang="zh-CN" sz="1400" b="0" kern="1200" smtClean="0">
              <a:solidFill>
                <a:sysClr val="windowText" lastClr="000000"/>
              </a:solidFill>
            </a:rPr>
            <a:t>for the original</a:t>
          </a:r>
          <a:endParaRPr lang="en-GB" sz="1800" kern="1200">
            <a:solidFill>
              <a:sysClr val="windowText" lastClr="000000"/>
            </a:solidFill>
          </a:endParaRPr>
        </a:p>
      </dsp:txBody>
      <dsp:txXfrm>
        <a:off x="4739964" y="4043432"/>
        <a:ext cx="2226800" cy="501570"/>
      </dsp:txXfrm>
    </dsp:sp>
    <dsp:sp modelId="{F535E254-C4E6-4E2D-B75A-A233F0738C78}">
      <dsp:nvSpPr>
        <dsp:cNvPr id="0" name=""/>
        <dsp:cNvSpPr/>
      </dsp:nvSpPr>
      <dsp:spPr>
        <a:xfrm rot="2142401">
          <a:off x="4292262" y="4718908"/>
          <a:ext cx="494148" cy="15826"/>
        </a:xfrm>
        <a:custGeom>
          <a:avLst/>
          <a:gdLst/>
          <a:ahLst/>
          <a:cxnLst/>
          <a:rect l="0" t="0" r="0" b="0"/>
          <a:pathLst>
            <a:path>
              <a:moveTo>
                <a:pt x="0" y="7913"/>
              </a:moveTo>
              <a:lnTo>
                <a:pt x="494148" y="79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2142401">
        <a:off x="4526982" y="4714468"/>
        <a:ext cx="24707" cy="24707"/>
      </dsp:txXfrm>
    </dsp:sp>
    <dsp:sp modelId="{BCD2F6B7-B771-42D2-8E66-192125403DB6}">
      <dsp:nvSpPr>
        <dsp:cNvPr id="0" name=""/>
        <dsp:cNvSpPr/>
      </dsp:nvSpPr>
      <dsp:spPr>
        <a:xfrm>
          <a:off x="4739964" y="4620238"/>
          <a:ext cx="2226800" cy="501570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0" tIns="72000" rIns="0" bIns="7200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b="1" kern="1200" smtClean="0">
              <a:solidFill>
                <a:sysClr val="windowText" lastClr="000000"/>
              </a:solidFill>
            </a:rPr>
            <a:t>5 </a:t>
          </a:r>
          <a:r>
            <a:rPr lang="zh-CN" altLang="en-US" sz="1800" b="1" kern="1200" smtClean="0">
              <a:solidFill>
                <a:sysClr val="windowText" lastClr="000000"/>
              </a:solidFill>
            </a:rPr>
            <a:t>假借字 </a:t>
          </a:r>
          <a:r>
            <a:rPr lang="en-GB" altLang="zh-CN" sz="1400" b="0" kern="1200" smtClean="0">
              <a:solidFill>
                <a:sysClr val="windowText" lastClr="000000"/>
              </a:solidFill>
            </a:rPr>
            <a:t>for the creation</a:t>
          </a:r>
          <a:endParaRPr lang="en-GB" sz="1800" kern="1200">
            <a:solidFill>
              <a:sysClr val="windowText" lastClr="000000"/>
            </a:solidFill>
          </a:endParaRPr>
        </a:p>
      </dsp:txBody>
      <dsp:txXfrm>
        <a:off x="4739964" y="4620238"/>
        <a:ext cx="2226800" cy="501570"/>
      </dsp:txXfrm>
    </dsp:sp>
    <dsp:sp modelId="{A3B3B79A-DDFD-49D5-BECA-C4FFC6C1B28F}">
      <dsp:nvSpPr>
        <dsp:cNvPr id="0" name=""/>
        <dsp:cNvSpPr/>
      </dsp:nvSpPr>
      <dsp:spPr>
        <a:xfrm rot="2829178">
          <a:off x="2839918" y="5223613"/>
          <a:ext cx="590044" cy="15826"/>
        </a:xfrm>
        <a:custGeom>
          <a:avLst/>
          <a:gdLst/>
          <a:ahLst/>
          <a:cxnLst/>
          <a:rect l="0" t="0" r="0" b="0"/>
          <a:pathLst>
            <a:path>
              <a:moveTo>
                <a:pt x="0" y="7913"/>
              </a:moveTo>
              <a:lnTo>
                <a:pt x="590044" y="79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2829178">
        <a:off x="3120189" y="5216775"/>
        <a:ext cx="29502" cy="29502"/>
      </dsp:txXfrm>
    </dsp:sp>
    <dsp:sp modelId="{0F96F138-8C8E-4DA9-852A-BDA9986C6063}">
      <dsp:nvSpPr>
        <dsp:cNvPr id="0" name=""/>
        <dsp:cNvSpPr/>
      </dsp:nvSpPr>
      <dsp:spPr>
        <a:xfrm>
          <a:off x="3335568" y="5197043"/>
          <a:ext cx="1003140" cy="501570"/>
        </a:xfrm>
        <a:prstGeom prst="roundRect">
          <a:avLst>
            <a:gd name="adj" fmla="val 10000"/>
          </a:avLst>
        </a:prstGeom>
        <a:solidFill>
          <a:srgbClr val="FF5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smtClean="0">
              <a:solidFill>
                <a:sysClr val="windowText" lastClr="000000"/>
              </a:solidFill>
            </a:rPr>
            <a:t>Keyed</a:t>
          </a:r>
        </a:p>
      </dsp:txBody>
      <dsp:txXfrm>
        <a:off x="3335568" y="5197043"/>
        <a:ext cx="1003140" cy="501570"/>
      </dsp:txXfrm>
    </dsp:sp>
    <dsp:sp modelId="{FE01BBFF-653C-4293-AC1E-527B00A0E6A4}">
      <dsp:nvSpPr>
        <dsp:cNvPr id="0" name=""/>
        <dsp:cNvSpPr/>
      </dsp:nvSpPr>
      <dsp:spPr>
        <a:xfrm>
          <a:off x="4338708" y="5439915"/>
          <a:ext cx="401256" cy="15826"/>
        </a:xfrm>
        <a:custGeom>
          <a:avLst/>
          <a:gdLst/>
          <a:ahLst/>
          <a:cxnLst/>
          <a:rect l="0" t="0" r="0" b="0"/>
          <a:pathLst>
            <a:path>
              <a:moveTo>
                <a:pt x="0" y="7913"/>
              </a:moveTo>
              <a:lnTo>
                <a:pt x="401256" y="79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529305" y="5437797"/>
        <a:ext cx="20062" cy="20062"/>
      </dsp:txXfrm>
    </dsp:sp>
    <dsp:sp modelId="{482965AF-F6CF-4735-90BB-C41632FB9DCC}">
      <dsp:nvSpPr>
        <dsp:cNvPr id="0" name=""/>
        <dsp:cNvSpPr/>
      </dsp:nvSpPr>
      <dsp:spPr>
        <a:xfrm>
          <a:off x="4739964" y="5197043"/>
          <a:ext cx="2226800" cy="501570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0" tIns="72000" rIns="0" bIns="7200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b="1" kern="1200" smtClean="0">
              <a:solidFill>
                <a:sysClr val="windowText" lastClr="000000"/>
              </a:solidFill>
            </a:rPr>
            <a:t>4 </a:t>
          </a:r>
          <a:r>
            <a:rPr lang="zh-CN" altLang="en-US" sz="1800" b="1" kern="1200" smtClean="0">
              <a:solidFill>
                <a:sysClr val="windowText" lastClr="000000"/>
              </a:solidFill>
            </a:rPr>
            <a:t>形声字</a:t>
          </a:r>
          <a:endParaRPr lang="en-GB" sz="1800" kern="1200">
            <a:solidFill>
              <a:sysClr val="windowText" lastClr="000000"/>
            </a:solidFill>
          </a:endParaRPr>
        </a:p>
      </dsp:txBody>
      <dsp:txXfrm>
        <a:off x="4739964" y="5197043"/>
        <a:ext cx="2226800" cy="5015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988B-7693-4BFB-BD9B-465DBEB5DA9B}" type="datetimeFigureOut">
              <a:rPr lang="en-GB" smtClean="0"/>
              <a:pPr/>
              <a:t>19/09/2016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B47-885F-4CE6-A1D1-28E74B83C5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988B-7693-4BFB-BD9B-465DBEB5DA9B}" type="datetimeFigureOut">
              <a:rPr lang="en-GB" smtClean="0"/>
              <a:pPr/>
              <a:t>19/09/2016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B47-885F-4CE6-A1D1-28E74B83C5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988B-7693-4BFB-BD9B-465DBEB5DA9B}" type="datetimeFigureOut">
              <a:rPr lang="en-GB" smtClean="0"/>
              <a:pPr/>
              <a:t>19/09/2016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B47-885F-4CE6-A1D1-28E74B83C5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988B-7693-4BFB-BD9B-465DBEB5DA9B}" type="datetimeFigureOut">
              <a:rPr lang="en-GB" smtClean="0"/>
              <a:pPr/>
              <a:t>19/09/2016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B47-885F-4CE6-A1D1-28E74B83C5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988B-7693-4BFB-BD9B-465DBEB5DA9B}" type="datetimeFigureOut">
              <a:rPr lang="en-GB" smtClean="0"/>
              <a:pPr/>
              <a:t>19/09/2016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B47-885F-4CE6-A1D1-28E74B83C5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988B-7693-4BFB-BD9B-465DBEB5DA9B}" type="datetimeFigureOut">
              <a:rPr lang="en-GB" smtClean="0"/>
              <a:pPr/>
              <a:t>19/09/2016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B47-885F-4CE6-A1D1-28E74B83C5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988B-7693-4BFB-BD9B-465DBEB5DA9B}" type="datetimeFigureOut">
              <a:rPr lang="en-GB" smtClean="0"/>
              <a:pPr/>
              <a:t>19/09/2016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B47-885F-4CE6-A1D1-28E74B83C5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988B-7693-4BFB-BD9B-465DBEB5DA9B}" type="datetimeFigureOut">
              <a:rPr lang="en-GB" smtClean="0"/>
              <a:pPr/>
              <a:t>19/09/2016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B47-885F-4CE6-A1D1-28E74B83C5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988B-7693-4BFB-BD9B-465DBEB5DA9B}" type="datetimeFigureOut">
              <a:rPr lang="en-GB" smtClean="0"/>
              <a:pPr/>
              <a:t>19/09/2016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B47-885F-4CE6-A1D1-28E74B83C5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988B-7693-4BFB-BD9B-465DBEB5DA9B}" type="datetimeFigureOut">
              <a:rPr lang="en-GB" smtClean="0"/>
              <a:pPr/>
              <a:t>19/09/2016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B47-885F-4CE6-A1D1-28E74B83C5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988B-7693-4BFB-BD9B-465DBEB5DA9B}" type="datetimeFigureOut">
              <a:rPr lang="en-GB" smtClean="0"/>
              <a:pPr/>
              <a:t>19/09/2016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B47-885F-4CE6-A1D1-28E74B83C5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7988B-7693-4BFB-BD9B-465DBEB5DA9B}" type="datetimeFigureOut">
              <a:rPr lang="en-GB" smtClean="0"/>
              <a:pPr/>
              <a:t>19/09/2016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44B47-885F-4CE6-A1D1-28E74B83C59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 9"/>
          <p:cNvGraphicFramePr/>
          <p:nvPr/>
        </p:nvGraphicFramePr>
        <p:xfrm>
          <a:off x="971600" y="836712"/>
          <a:ext cx="7344816" cy="5704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8028384" y="764704"/>
            <a:ext cx="1080120" cy="6442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200"/>
              </a:spcAft>
            </a:pPr>
            <a:r>
              <a:rPr lang="zh-CN" altLang="en-US" sz="2400" smtClean="0"/>
              <a:t>木</a:t>
            </a:r>
            <a:endParaRPr lang="en-US" altLang="zh-CN" sz="2400" smtClean="0"/>
          </a:p>
          <a:p>
            <a:pPr>
              <a:lnSpc>
                <a:spcPct val="150000"/>
              </a:lnSpc>
              <a:spcAft>
                <a:spcPts val="200"/>
              </a:spcAft>
            </a:pPr>
            <a:r>
              <a:rPr lang="zh-CN" altLang="en-US" sz="2400" smtClean="0"/>
              <a:t>本</a:t>
            </a:r>
            <a:endParaRPr lang="en-US" altLang="zh-CN" sz="2400" smtClean="0"/>
          </a:p>
          <a:p>
            <a:pPr>
              <a:lnSpc>
                <a:spcPct val="150000"/>
              </a:lnSpc>
              <a:spcAft>
                <a:spcPts val="200"/>
              </a:spcAft>
            </a:pPr>
            <a:r>
              <a:rPr lang="zh-CN" altLang="en-US" sz="2400" smtClean="0"/>
              <a:t>集</a:t>
            </a:r>
            <a:endParaRPr lang="en-US" altLang="zh-CN" sz="2400" smtClean="0"/>
          </a:p>
          <a:p>
            <a:pPr>
              <a:lnSpc>
                <a:spcPct val="150000"/>
              </a:lnSpc>
              <a:spcAft>
                <a:spcPts val="200"/>
              </a:spcAft>
            </a:pPr>
            <a:r>
              <a:rPr lang="zh-CN" altLang="en-US" sz="2400" smtClean="0"/>
              <a:t>襍</a:t>
            </a:r>
            <a:endParaRPr lang="en-US" altLang="zh-CN" sz="2400" smtClean="0"/>
          </a:p>
          <a:p>
            <a:pPr>
              <a:lnSpc>
                <a:spcPct val="150000"/>
              </a:lnSpc>
              <a:spcAft>
                <a:spcPts val="200"/>
              </a:spcAft>
            </a:pPr>
            <a:r>
              <a:rPr lang="zh-CN" altLang="en-US" sz="2400" smtClean="0"/>
              <a:t>考老</a:t>
            </a:r>
            <a:endParaRPr lang="en-US" altLang="zh-CN" sz="2400" smtClean="0"/>
          </a:p>
          <a:p>
            <a:pPr>
              <a:lnSpc>
                <a:spcPct val="150000"/>
              </a:lnSpc>
              <a:spcAft>
                <a:spcPts val="200"/>
              </a:spcAft>
            </a:pPr>
            <a:r>
              <a:rPr lang="zh-CN" altLang="en-US" sz="2400" smtClean="0"/>
              <a:t>相像</a:t>
            </a:r>
            <a:endParaRPr lang="en-GB" altLang="zh-CN" sz="2400" smtClean="0"/>
          </a:p>
          <a:p>
            <a:pPr>
              <a:lnSpc>
                <a:spcPct val="150000"/>
              </a:lnSpc>
              <a:spcAft>
                <a:spcPts val="200"/>
              </a:spcAft>
            </a:pPr>
            <a:r>
              <a:rPr lang="zh-CN" altLang="en-US" sz="2400" smtClean="0"/>
              <a:t>材</a:t>
            </a:r>
            <a:endParaRPr lang="en-US" altLang="zh-CN" sz="2400" smtClean="0"/>
          </a:p>
          <a:p>
            <a:pPr>
              <a:lnSpc>
                <a:spcPct val="150000"/>
              </a:lnSpc>
              <a:spcAft>
                <a:spcPts val="200"/>
              </a:spcAft>
            </a:pPr>
            <a:r>
              <a:rPr lang="zh-CN" altLang="en-US" sz="2400" smtClean="0"/>
              <a:t>暮</a:t>
            </a:r>
            <a:endParaRPr lang="en-US" altLang="zh-CN" sz="2400" smtClean="0"/>
          </a:p>
          <a:p>
            <a:pPr>
              <a:lnSpc>
                <a:spcPct val="150000"/>
              </a:lnSpc>
              <a:spcAft>
                <a:spcPts val="200"/>
              </a:spcAft>
            </a:pPr>
            <a:r>
              <a:rPr lang="zh-CN" altLang="en-US" sz="2400" smtClean="0"/>
              <a:t>莫</a:t>
            </a:r>
            <a:endParaRPr lang="en-US" altLang="zh-CN" sz="2400" smtClean="0"/>
          </a:p>
          <a:p>
            <a:pPr>
              <a:lnSpc>
                <a:spcPct val="150000"/>
              </a:lnSpc>
              <a:spcAft>
                <a:spcPts val="200"/>
              </a:spcAft>
            </a:pPr>
            <a:r>
              <a:rPr lang="zh-CN" altLang="en-US" sz="2400" smtClean="0"/>
              <a:t>沐</a:t>
            </a:r>
            <a:endParaRPr lang="en-US" altLang="zh-CN" sz="2400" smtClean="0"/>
          </a:p>
          <a:p>
            <a:pPr>
              <a:lnSpc>
                <a:spcPct val="150000"/>
              </a:lnSpc>
              <a:spcAft>
                <a:spcPts val="200"/>
              </a:spcAft>
            </a:pPr>
            <a:endParaRPr lang="en-GB" sz="2400"/>
          </a:p>
        </p:txBody>
      </p:sp>
      <p:sp>
        <p:nvSpPr>
          <p:cNvPr id="4" name="TextBox 3"/>
          <p:cNvSpPr txBox="1"/>
          <p:nvPr/>
        </p:nvSpPr>
        <p:spPr>
          <a:xfrm>
            <a:off x="7884368" y="476672"/>
            <a:ext cx="1080120" cy="38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200"/>
              </a:spcAft>
            </a:pPr>
            <a:r>
              <a:rPr lang="en-GB" altLang="zh-CN" sz="1400" smtClean="0"/>
              <a:t>Examples</a:t>
            </a:r>
            <a:endParaRPr lang="en-GB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33143</TotalTime>
  <Words>82</Words>
  <Application>Microsoft Office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MF</dc:creator>
  <cp:lastModifiedBy>Matthieu</cp:lastModifiedBy>
  <cp:revision>16</cp:revision>
  <dcterms:created xsi:type="dcterms:W3CDTF">2012-10-24T16:35:37Z</dcterms:created>
  <dcterms:modified xsi:type="dcterms:W3CDTF">2016-09-19T04:19:30Z</dcterms:modified>
</cp:coreProperties>
</file>