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848"/>
    <a:srgbClr val="FF7C80"/>
    <a:srgbClr val="FF5050"/>
    <a:srgbClr val="C9EA00"/>
    <a:srgbClr val="F0EA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76C6A-2CA1-4926-BB87-C46BB45056F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C4EDE5C-0AD4-49A9-B6EF-92027A759E05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endParaRPr lang="en-GB"/>
        </a:p>
      </dgm:t>
    </dgm:pt>
    <dgm:pt modelId="{B3423347-2D7C-435B-9C13-2871786BCF62}" type="parTrans" cxnId="{4058C77D-3C88-4D8D-8958-6139F9B4D535}">
      <dgm:prSet/>
      <dgm:spPr/>
      <dgm:t>
        <a:bodyPr/>
        <a:lstStyle/>
        <a:p>
          <a:endParaRPr lang="en-GB"/>
        </a:p>
      </dgm:t>
    </dgm:pt>
    <dgm:pt modelId="{1B5ABBD0-6D2D-4661-B5DB-E2573B2688FD}" type="sibTrans" cxnId="{4058C77D-3C88-4D8D-8958-6139F9B4D535}">
      <dgm:prSet/>
      <dgm:spPr/>
      <dgm:t>
        <a:bodyPr/>
        <a:lstStyle/>
        <a:p>
          <a:endParaRPr lang="en-GB"/>
        </a:p>
      </dgm:t>
    </dgm:pt>
    <dgm:pt modelId="{6E3ACD89-8866-4CB9-93CB-14AD70FD9626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r>
            <a:rPr lang="en-GB" smtClean="0">
              <a:solidFill>
                <a:schemeClr val="tx1"/>
              </a:solidFill>
            </a:rPr>
            <a:t>Mi</a:t>
          </a:r>
          <a:endParaRPr lang="en-GB">
            <a:solidFill>
              <a:schemeClr val="tx1"/>
            </a:solidFill>
          </a:endParaRPr>
        </a:p>
      </dgm:t>
    </dgm:pt>
    <dgm:pt modelId="{E7014779-633F-4E4D-AE8B-399FBC39AC43}" type="parTrans" cxnId="{DBAC5B25-A0A6-4877-AE32-795B225FFE39}">
      <dgm:prSet/>
      <dgm:spPr/>
      <dgm:t>
        <a:bodyPr/>
        <a:lstStyle/>
        <a:p>
          <a:endParaRPr lang="en-GB"/>
        </a:p>
      </dgm:t>
    </dgm:pt>
    <dgm:pt modelId="{2E81225F-5711-4767-8007-1A81D45ECA6E}" type="sibTrans" cxnId="{DBAC5B25-A0A6-4877-AE32-795B225FFE39}">
      <dgm:prSet/>
      <dgm:spPr/>
      <dgm:t>
        <a:bodyPr/>
        <a:lstStyle/>
        <a:p>
          <a:endParaRPr lang="en-GB"/>
        </a:p>
      </dgm:t>
    </dgm:pt>
    <dgm:pt modelId="{8A51AF22-312D-4B51-9BCF-686710721C6A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r>
            <a:rPr lang="en-GB" smtClean="0">
              <a:solidFill>
                <a:schemeClr val="tx1"/>
              </a:solidFill>
            </a:rPr>
            <a:t>Fa</a:t>
          </a:r>
          <a:endParaRPr lang="en-GB"/>
        </a:p>
      </dgm:t>
    </dgm:pt>
    <dgm:pt modelId="{3917E384-9BC0-4A1F-B88B-DF171167AF0D}" type="parTrans" cxnId="{E7056056-A093-4335-8C1F-8BDE8B6B61F3}">
      <dgm:prSet/>
      <dgm:spPr/>
      <dgm:t>
        <a:bodyPr/>
        <a:lstStyle/>
        <a:p>
          <a:endParaRPr lang="en-GB"/>
        </a:p>
      </dgm:t>
    </dgm:pt>
    <dgm:pt modelId="{C2DD7497-E40D-4066-9945-C8BD30EA565C}" type="sibTrans" cxnId="{E7056056-A093-4335-8C1F-8BDE8B6B61F3}">
      <dgm:prSet/>
      <dgm:spPr/>
      <dgm:t>
        <a:bodyPr/>
        <a:lstStyle/>
        <a:p>
          <a:endParaRPr lang="en-GB"/>
        </a:p>
      </dgm:t>
    </dgm:pt>
    <dgm:pt modelId="{027205B5-9050-4253-8489-F5519AFC8157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endParaRPr lang="en-GB">
            <a:solidFill>
              <a:schemeClr val="tx1"/>
            </a:solidFill>
          </a:endParaRPr>
        </a:p>
      </dgm:t>
    </dgm:pt>
    <dgm:pt modelId="{EDC9376F-D81B-4520-B496-E28B3FEC4E36}" type="parTrans" cxnId="{CD80AA0C-EC7E-4222-A2C7-750A45984703}">
      <dgm:prSet/>
      <dgm:spPr/>
      <dgm:t>
        <a:bodyPr/>
        <a:lstStyle/>
        <a:p>
          <a:endParaRPr lang="en-GB"/>
        </a:p>
      </dgm:t>
    </dgm:pt>
    <dgm:pt modelId="{B65624F8-B02D-41C8-955C-B0CDF9D9ACE8}" type="sibTrans" cxnId="{CD80AA0C-EC7E-4222-A2C7-750A45984703}">
      <dgm:prSet/>
      <dgm:spPr/>
      <dgm:t>
        <a:bodyPr/>
        <a:lstStyle/>
        <a:p>
          <a:endParaRPr lang="en-GB"/>
        </a:p>
      </dgm:t>
    </dgm:pt>
    <dgm:pt modelId="{1664299E-D841-4BB7-BB36-8DD1951973A7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r>
            <a:rPr lang="en-GB" smtClean="0">
              <a:solidFill>
                <a:schemeClr val="tx1"/>
              </a:solidFill>
            </a:rPr>
            <a:t>Sol</a:t>
          </a:r>
          <a:endParaRPr lang="en-GB">
            <a:solidFill>
              <a:schemeClr val="tx1"/>
            </a:solidFill>
          </a:endParaRPr>
        </a:p>
      </dgm:t>
    </dgm:pt>
    <dgm:pt modelId="{104848B9-1955-4792-A6EA-67E95ACA8983}" type="parTrans" cxnId="{D265726E-C72E-42ED-8686-8A7877791CCC}">
      <dgm:prSet/>
      <dgm:spPr/>
      <dgm:t>
        <a:bodyPr/>
        <a:lstStyle/>
        <a:p>
          <a:endParaRPr lang="en-GB"/>
        </a:p>
      </dgm:t>
    </dgm:pt>
    <dgm:pt modelId="{04340445-B974-446D-8D4C-30034C066EBE}" type="sibTrans" cxnId="{D265726E-C72E-42ED-8686-8A7877791CCC}">
      <dgm:prSet/>
      <dgm:spPr/>
      <dgm:t>
        <a:bodyPr/>
        <a:lstStyle/>
        <a:p>
          <a:endParaRPr lang="en-GB"/>
        </a:p>
      </dgm:t>
    </dgm:pt>
    <dgm:pt modelId="{7850437E-497A-49E7-929F-B8C49F018BE4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15F34ED-91FE-4CAC-9E57-141D1FDDA09C}" type="parTrans" cxnId="{25B250B3-638D-4E68-BE84-25BF127DCFDA}">
      <dgm:prSet/>
      <dgm:spPr/>
      <dgm:t>
        <a:bodyPr/>
        <a:lstStyle/>
        <a:p>
          <a:endParaRPr lang="en-GB"/>
        </a:p>
      </dgm:t>
    </dgm:pt>
    <dgm:pt modelId="{47A35635-BA7D-4F42-B223-D0CC3E77CD21}" type="sibTrans" cxnId="{25B250B3-638D-4E68-BE84-25BF127DCFDA}">
      <dgm:prSet/>
      <dgm:spPr/>
      <dgm:t>
        <a:bodyPr/>
        <a:lstStyle/>
        <a:p>
          <a:endParaRPr lang="en-GB"/>
        </a:p>
      </dgm:t>
    </dgm:pt>
    <dgm:pt modelId="{E3F9A3F7-BE56-4B9D-A7E5-86FC34535B1B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>
              <a:solidFill>
                <a:schemeClr val="tx1"/>
              </a:solidFill>
            </a:rPr>
            <a:t>La</a:t>
          </a:r>
          <a:endParaRPr lang="en-GB">
            <a:solidFill>
              <a:schemeClr val="tx1"/>
            </a:solidFill>
          </a:endParaRPr>
        </a:p>
      </dgm:t>
    </dgm:pt>
    <dgm:pt modelId="{AF58A659-055A-4449-9481-F21E2F2C66A9}" type="parTrans" cxnId="{199A0A3F-7BCE-4968-A1BE-C4F02F3031A3}">
      <dgm:prSet/>
      <dgm:spPr/>
      <dgm:t>
        <a:bodyPr/>
        <a:lstStyle/>
        <a:p>
          <a:endParaRPr lang="en-GB"/>
        </a:p>
      </dgm:t>
    </dgm:pt>
    <dgm:pt modelId="{B698E5B5-360D-4315-83DE-3E9A9A7C8111}" type="sibTrans" cxnId="{199A0A3F-7BCE-4968-A1BE-C4F02F3031A3}">
      <dgm:prSet/>
      <dgm:spPr/>
      <dgm:t>
        <a:bodyPr/>
        <a:lstStyle/>
        <a:p>
          <a:endParaRPr lang="en-GB"/>
        </a:p>
      </dgm:t>
    </dgm:pt>
    <dgm:pt modelId="{5A2E3474-C783-40E2-A81E-1CFE605858F5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86A7E7C-73D2-4C67-A351-09522E2D3353}" type="parTrans" cxnId="{262B2B25-E278-4DC9-84F0-DF2F65C39AD9}">
      <dgm:prSet/>
      <dgm:spPr/>
      <dgm:t>
        <a:bodyPr/>
        <a:lstStyle/>
        <a:p>
          <a:endParaRPr lang="en-GB"/>
        </a:p>
      </dgm:t>
    </dgm:pt>
    <dgm:pt modelId="{93F415E0-516D-4119-A2EB-8ACEFD8B1327}" type="sibTrans" cxnId="{262B2B25-E278-4DC9-84F0-DF2F65C39AD9}">
      <dgm:prSet/>
      <dgm:spPr/>
      <dgm:t>
        <a:bodyPr/>
        <a:lstStyle/>
        <a:p>
          <a:endParaRPr lang="en-GB"/>
        </a:p>
      </dgm:t>
    </dgm:pt>
    <dgm:pt modelId="{BC05B978-2393-4F6E-929B-5E8F9D6058AE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>
              <a:solidFill>
                <a:schemeClr val="tx1"/>
              </a:solidFill>
            </a:rPr>
            <a:t>Si</a:t>
          </a:r>
          <a:endParaRPr lang="en-GB">
            <a:solidFill>
              <a:schemeClr val="tx1"/>
            </a:solidFill>
          </a:endParaRPr>
        </a:p>
      </dgm:t>
    </dgm:pt>
    <dgm:pt modelId="{88A68554-F2BE-4039-B31D-38065FE6307A}" type="parTrans" cxnId="{33A8A7BB-EA99-4638-9CAB-F199E4F451D9}">
      <dgm:prSet/>
      <dgm:spPr/>
      <dgm:t>
        <a:bodyPr/>
        <a:lstStyle/>
        <a:p>
          <a:endParaRPr lang="en-GB"/>
        </a:p>
      </dgm:t>
    </dgm:pt>
    <dgm:pt modelId="{B6AD7236-62CA-42F0-B3C7-1E89001360EE}" type="sibTrans" cxnId="{33A8A7BB-EA99-4638-9CAB-F199E4F451D9}">
      <dgm:prSet/>
      <dgm:spPr/>
      <dgm:t>
        <a:bodyPr/>
        <a:lstStyle/>
        <a:p>
          <a:endParaRPr lang="en-GB"/>
        </a:p>
      </dgm:t>
    </dgm:pt>
    <dgm:pt modelId="{811B8FF0-5EE7-4595-A181-96BA358CF105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>
              <a:solidFill>
                <a:schemeClr val="tx1"/>
              </a:solidFill>
            </a:rPr>
            <a:t>Do</a:t>
          </a:r>
          <a:endParaRPr lang="en-GB">
            <a:solidFill>
              <a:schemeClr val="tx1"/>
            </a:solidFill>
          </a:endParaRPr>
        </a:p>
      </dgm:t>
    </dgm:pt>
    <dgm:pt modelId="{28D653C2-418A-4972-B46E-10F9A0FFBEBE}" type="parTrans" cxnId="{3A75C03B-C153-4D70-BBDA-81840DF4C664}">
      <dgm:prSet/>
      <dgm:spPr/>
      <dgm:t>
        <a:bodyPr/>
        <a:lstStyle/>
        <a:p>
          <a:endParaRPr lang="en-GB"/>
        </a:p>
      </dgm:t>
    </dgm:pt>
    <dgm:pt modelId="{7724E7C6-6D45-44BF-B4A7-2DEE5A1D7ED6}" type="sibTrans" cxnId="{3A75C03B-C153-4D70-BBDA-81840DF4C664}">
      <dgm:prSet/>
      <dgm:spPr/>
      <dgm:t>
        <a:bodyPr/>
        <a:lstStyle/>
        <a:p>
          <a:endParaRPr lang="en-GB"/>
        </a:p>
      </dgm:t>
    </dgm:pt>
    <dgm:pt modelId="{43290BFC-412B-49B0-9A9C-C496BB4BFAE8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155603F-369D-4A37-B927-2120280E4043}" type="parTrans" cxnId="{C90B5E4C-347A-4093-906C-D1777CB790BE}">
      <dgm:prSet/>
      <dgm:spPr/>
      <dgm:t>
        <a:bodyPr/>
        <a:lstStyle/>
        <a:p>
          <a:endParaRPr lang="en-GB"/>
        </a:p>
      </dgm:t>
    </dgm:pt>
    <dgm:pt modelId="{2C69D61D-1A80-4424-8594-EDC5FEF5BF91}" type="sibTrans" cxnId="{C90B5E4C-347A-4093-906C-D1777CB790BE}">
      <dgm:prSet/>
      <dgm:spPr/>
      <dgm:t>
        <a:bodyPr/>
        <a:lstStyle/>
        <a:p>
          <a:endParaRPr lang="en-GB"/>
        </a:p>
      </dgm:t>
    </dgm:pt>
    <dgm:pt modelId="{BED590CB-5319-4091-8805-4A4D368DFC54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>
              <a:solidFill>
                <a:schemeClr val="tx1"/>
              </a:solidFill>
            </a:rPr>
            <a:t>Ré</a:t>
          </a:r>
          <a:endParaRPr lang="en-GB">
            <a:solidFill>
              <a:schemeClr val="tx1"/>
            </a:solidFill>
          </a:endParaRPr>
        </a:p>
      </dgm:t>
    </dgm:pt>
    <dgm:pt modelId="{38F2574E-C4EC-4341-9C03-393A8CAD16C8}" type="parTrans" cxnId="{AE09AD89-B40B-4B97-AC9A-DCCD46EEE33D}">
      <dgm:prSet/>
      <dgm:spPr/>
      <dgm:t>
        <a:bodyPr/>
        <a:lstStyle/>
        <a:p>
          <a:endParaRPr lang="en-GB"/>
        </a:p>
      </dgm:t>
    </dgm:pt>
    <dgm:pt modelId="{A8068CBE-56D9-4404-BB8F-EA894B0D37C8}" type="sibTrans" cxnId="{AE09AD89-B40B-4B97-AC9A-DCCD46EEE33D}">
      <dgm:prSet/>
      <dgm:spPr/>
      <dgm:t>
        <a:bodyPr/>
        <a:lstStyle/>
        <a:p>
          <a:endParaRPr lang="en-GB"/>
        </a:p>
      </dgm:t>
    </dgm:pt>
    <dgm:pt modelId="{805AA4E1-48C6-4D89-AEF9-D3AFE8DFA9FC}" type="pres">
      <dgm:prSet presAssocID="{E1576C6A-2CA1-4926-BB87-C46BB45056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1B1795-1822-4CE8-A0E2-F8ED4A5E02E7}" type="pres">
      <dgm:prSet presAssocID="{DC4EDE5C-0AD4-49A9-B6EF-92027A759E05}" presName="node" presStyleLbl="node1" presStyleIdx="0" presStyleCnt="12" custRadScaleRad="107464" custRadScaleInc="21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1E42E2-AA1F-414F-AF1E-630A6CCF8BCF}" type="pres">
      <dgm:prSet presAssocID="{1B5ABBD0-6D2D-4661-B5DB-E2573B2688FD}" presName="sibTrans" presStyleLbl="sibTrans2D1" presStyleIdx="0" presStyleCnt="12"/>
      <dgm:spPr/>
      <dgm:t>
        <a:bodyPr/>
        <a:lstStyle/>
        <a:p>
          <a:endParaRPr lang="en-GB"/>
        </a:p>
      </dgm:t>
    </dgm:pt>
    <dgm:pt modelId="{085AB595-16AB-4F32-A3DB-5EBD8E8038CA}" type="pres">
      <dgm:prSet presAssocID="{1B5ABBD0-6D2D-4661-B5DB-E2573B2688FD}" presName="connectorText" presStyleLbl="sibTrans2D1" presStyleIdx="0" presStyleCnt="12"/>
      <dgm:spPr/>
      <dgm:t>
        <a:bodyPr/>
        <a:lstStyle/>
        <a:p>
          <a:endParaRPr lang="en-GB"/>
        </a:p>
      </dgm:t>
    </dgm:pt>
    <dgm:pt modelId="{06D6E9A9-03CD-4A79-BC05-69E21E3FA239}" type="pres">
      <dgm:prSet presAssocID="{E3F9A3F7-BE56-4B9D-A7E5-86FC34535B1B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44A460-3449-4F7D-897A-3398B35E25D9}" type="pres">
      <dgm:prSet presAssocID="{B698E5B5-360D-4315-83DE-3E9A9A7C8111}" presName="sibTrans" presStyleLbl="sibTrans2D1" presStyleIdx="1" presStyleCnt="12"/>
      <dgm:spPr/>
      <dgm:t>
        <a:bodyPr/>
        <a:lstStyle/>
        <a:p>
          <a:endParaRPr lang="en-GB"/>
        </a:p>
      </dgm:t>
    </dgm:pt>
    <dgm:pt modelId="{C76C155A-7AA5-44E7-89B5-1751216FFB0A}" type="pres">
      <dgm:prSet presAssocID="{B698E5B5-360D-4315-83DE-3E9A9A7C8111}" presName="connectorText" presStyleLbl="sibTrans2D1" presStyleIdx="1" presStyleCnt="12"/>
      <dgm:spPr/>
      <dgm:t>
        <a:bodyPr/>
        <a:lstStyle/>
        <a:p>
          <a:endParaRPr lang="en-GB"/>
        </a:p>
      </dgm:t>
    </dgm:pt>
    <dgm:pt modelId="{90016D54-85CB-4998-A0ED-412047BFC8A6}" type="pres">
      <dgm:prSet presAssocID="{5A2E3474-C783-40E2-A81E-1CFE605858F5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C2D75F-9F1E-4272-B504-BF6C9511D27D}" type="pres">
      <dgm:prSet presAssocID="{93F415E0-516D-4119-A2EB-8ACEFD8B1327}" presName="sibTrans" presStyleLbl="sibTrans2D1" presStyleIdx="2" presStyleCnt="12"/>
      <dgm:spPr/>
      <dgm:t>
        <a:bodyPr/>
        <a:lstStyle/>
        <a:p>
          <a:endParaRPr lang="en-GB"/>
        </a:p>
      </dgm:t>
    </dgm:pt>
    <dgm:pt modelId="{BBE38CA5-E930-4446-9AC1-89CDA4284537}" type="pres">
      <dgm:prSet presAssocID="{93F415E0-516D-4119-A2EB-8ACEFD8B1327}" presName="connectorText" presStyleLbl="sibTrans2D1" presStyleIdx="2" presStyleCnt="12"/>
      <dgm:spPr/>
      <dgm:t>
        <a:bodyPr/>
        <a:lstStyle/>
        <a:p>
          <a:endParaRPr lang="en-GB"/>
        </a:p>
      </dgm:t>
    </dgm:pt>
    <dgm:pt modelId="{CA6DE543-7EED-436F-8594-030E07B461BE}" type="pres">
      <dgm:prSet presAssocID="{BC05B978-2393-4F6E-929B-5E8F9D6058AE}" presName="node" presStyleLbl="node1" presStyleIdx="3" presStyleCnt="12" custRadScaleRad="100643" custRadScaleInc="-2930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D1B821-2F46-480E-B872-84DA6120D5D7}" type="pres">
      <dgm:prSet presAssocID="{B6AD7236-62CA-42F0-B3C7-1E89001360EE}" presName="sibTrans" presStyleLbl="sibTrans2D1" presStyleIdx="3" presStyleCnt="12"/>
      <dgm:spPr/>
      <dgm:t>
        <a:bodyPr/>
        <a:lstStyle/>
        <a:p>
          <a:endParaRPr lang="en-GB"/>
        </a:p>
      </dgm:t>
    </dgm:pt>
    <dgm:pt modelId="{AE76405C-280D-4179-9488-808B183B6FCB}" type="pres">
      <dgm:prSet presAssocID="{B6AD7236-62CA-42F0-B3C7-1E89001360EE}" presName="connectorText" presStyleLbl="sibTrans2D1" presStyleIdx="3" presStyleCnt="12"/>
      <dgm:spPr/>
      <dgm:t>
        <a:bodyPr/>
        <a:lstStyle/>
        <a:p>
          <a:endParaRPr lang="en-GB"/>
        </a:p>
      </dgm:t>
    </dgm:pt>
    <dgm:pt modelId="{0D9AA6E9-3C55-4CF5-91F4-6A9391C18AA8}" type="pres">
      <dgm:prSet presAssocID="{811B8FF0-5EE7-4595-A181-96BA358CF105}" presName="node" presStyleLbl="node1" presStyleIdx="4" presStyleCnt="12" custRadScaleRad="96686" custRadScaleInc="-27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1B656B-ACA9-4E13-94DC-8F74013DD023}" type="pres">
      <dgm:prSet presAssocID="{7724E7C6-6D45-44BF-B4A7-2DEE5A1D7ED6}" presName="sibTrans" presStyleLbl="sibTrans2D1" presStyleIdx="4" presStyleCnt="12"/>
      <dgm:spPr/>
      <dgm:t>
        <a:bodyPr/>
        <a:lstStyle/>
        <a:p>
          <a:endParaRPr lang="en-GB"/>
        </a:p>
      </dgm:t>
    </dgm:pt>
    <dgm:pt modelId="{D10A7A8F-3CF9-4424-8747-5669763E06EF}" type="pres">
      <dgm:prSet presAssocID="{7724E7C6-6D45-44BF-B4A7-2DEE5A1D7ED6}" presName="connectorText" presStyleLbl="sibTrans2D1" presStyleIdx="4" presStyleCnt="12"/>
      <dgm:spPr/>
      <dgm:t>
        <a:bodyPr/>
        <a:lstStyle/>
        <a:p>
          <a:endParaRPr lang="en-GB"/>
        </a:p>
      </dgm:t>
    </dgm:pt>
    <dgm:pt modelId="{F251F50B-79AC-45DA-BBF3-00A16EF2E516}" type="pres">
      <dgm:prSet presAssocID="{43290BFC-412B-49B0-9A9C-C496BB4BFAE8}" presName="node" presStyleLbl="node1" presStyleIdx="5" presStyleCnt="12" custRadScaleRad="93585" custRadScaleInc="-169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85F9CD-2265-4484-8D5D-A1BF7CC19435}" type="pres">
      <dgm:prSet presAssocID="{2C69D61D-1A80-4424-8594-EDC5FEF5BF91}" presName="sibTrans" presStyleLbl="sibTrans2D1" presStyleIdx="5" presStyleCnt="12"/>
      <dgm:spPr/>
      <dgm:t>
        <a:bodyPr/>
        <a:lstStyle/>
        <a:p>
          <a:endParaRPr lang="en-GB"/>
        </a:p>
      </dgm:t>
    </dgm:pt>
    <dgm:pt modelId="{FD1C3A8A-1D1B-4D04-9E34-A0D00BEA49BD}" type="pres">
      <dgm:prSet presAssocID="{2C69D61D-1A80-4424-8594-EDC5FEF5BF91}" presName="connectorText" presStyleLbl="sibTrans2D1" presStyleIdx="5" presStyleCnt="12"/>
      <dgm:spPr/>
      <dgm:t>
        <a:bodyPr/>
        <a:lstStyle/>
        <a:p>
          <a:endParaRPr lang="en-GB"/>
        </a:p>
      </dgm:t>
    </dgm:pt>
    <dgm:pt modelId="{46D7E511-9651-41C2-B176-2C9D27EA2F26}" type="pres">
      <dgm:prSet presAssocID="{BED590CB-5319-4091-8805-4A4D368DFC54}" presName="node" presStyleLbl="node1" presStyleIdx="6" presStyleCnt="12" custRadScaleRad="92287" custRadScaleInc="-14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66F251-CED3-488D-AE4D-589615185434}" type="pres">
      <dgm:prSet presAssocID="{A8068CBE-56D9-4404-BB8F-EA894B0D37C8}" presName="sibTrans" presStyleLbl="sibTrans2D1" presStyleIdx="6" presStyleCnt="12"/>
      <dgm:spPr/>
      <dgm:t>
        <a:bodyPr/>
        <a:lstStyle/>
        <a:p>
          <a:endParaRPr lang="en-GB"/>
        </a:p>
      </dgm:t>
    </dgm:pt>
    <dgm:pt modelId="{CE712240-BC3A-4595-8BC5-BFA5E489AE96}" type="pres">
      <dgm:prSet presAssocID="{A8068CBE-56D9-4404-BB8F-EA894B0D37C8}" presName="connectorText" presStyleLbl="sibTrans2D1" presStyleIdx="6" presStyleCnt="12"/>
      <dgm:spPr/>
      <dgm:t>
        <a:bodyPr/>
        <a:lstStyle/>
        <a:p>
          <a:endParaRPr lang="en-GB"/>
        </a:p>
      </dgm:t>
    </dgm:pt>
    <dgm:pt modelId="{41CB24EB-0A29-4A49-95D8-28D091603D38}" type="pres">
      <dgm:prSet presAssocID="{7850437E-497A-49E7-929F-B8C49F018BE4}" presName="node" presStyleLbl="node1" presStyleIdx="7" presStyleCnt="12" custRadScaleRad="93214" custRadScaleInc="145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3CF5B2-5A25-4786-8199-E1C30DC4CF9A}" type="pres">
      <dgm:prSet presAssocID="{47A35635-BA7D-4F42-B223-D0CC3E77CD21}" presName="sibTrans" presStyleLbl="sibTrans2D1" presStyleIdx="7" presStyleCnt="12"/>
      <dgm:spPr/>
      <dgm:t>
        <a:bodyPr/>
        <a:lstStyle/>
        <a:p>
          <a:endParaRPr lang="en-GB"/>
        </a:p>
      </dgm:t>
    </dgm:pt>
    <dgm:pt modelId="{55F81D90-C397-44E7-9CBE-E82DB7BEEFEE}" type="pres">
      <dgm:prSet presAssocID="{47A35635-BA7D-4F42-B223-D0CC3E77CD21}" presName="connectorText" presStyleLbl="sibTrans2D1" presStyleIdx="7" presStyleCnt="12"/>
      <dgm:spPr/>
      <dgm:t>
        <a:bodyPr/>
        <a:lstStyle/>
        <a:p>
          <a:endParaRPr lang="en-GB"/>
        </a:p>
      </dgm:t>
    </dgm:pt>
    <dgm:pt modelId="{355FDB55-27F7-4CEA-9CD4-A6B652C0FAB6}" type="pres">
      <dgm:prSet presAssocID="{6E3ACD89-8866-4CB9-93CB-14AD70FD9626}" presName="node" presStyleLbl="node1" presStyleIdx="8" presStyleCnt="12" custRadScaleRad="96064" custRadScaleInc="258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3CB0B5-3311-4BB4-BA9B-8C9E0892D613}" type="pres">
      <dgm:prSet presAssocID="{2E81225F-5711-4767-8007-1A81D45ECA6E}" presName="sibTrans" presStyleLbl="sibTrans2D1" presStyleIdx="8" presStyleCnt="12"/>
      <dgm:spPr/>
      <dgm:t>
        <a:bodyPr/>
        <a:lstStyle/>
        <a:p>
          <a:endParaRPr lang="en-GB"/>
        </a:p>
      </dgm:t>
    </dgm:pt>
    <dgm:pt modelId="{C2D99C1C-FC8D-49D6-8D17-8F4EEC832A58}" type="pres">
      <dgm:prSet presAssocID="{2E81225F-5711-4767-8007-1A81D45ECA6E}" presName="connectorText" presStyleLbl="sibTrans2D1" presStyleIdx="8" presStyleCnt="12"/>
      <dgm:spPr/>
      <dgm:t>
        <a:bodyPr/>
        <a:lstStyle/>
        <a:p>
          <a:endParaRPr lang="en-GB"/>
        </a:p>
      </dgm:t>
    </dgm:pt>
    <dgm:pt modelId="{409F7DB5-FAA2-4061-8CAC-728BE4232173}" type="pres">
      <dgm:prSet presAssocID="{8A51AF22-312D-4B51-9BCF-686710721C6A}" presName="node" presStyleLbl="node1" presStyleIdx="9" presStyleCnt="12" custRadScaleRad="99952" custRadScaleInc="295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515433-CF56-4377-A2A3-6FDADACD7EE9}" type="pres">
      <dgm:prSet presAssocID="{C2DD7497-E40D-4066-9945-C8BD30EA565C}" presName="sibTrans" presStyleLbl="sibTrans2D1" presStyleIdx="9" presStyleCnt="12"/>
      <dgm:spPr/>
      <dgm:t>
        <a:bodyPr/>
        <a:lstStyle/>
        <a:p>
          <a:endParaRPr lang="en-GB"/>
        </a:p>
      </dgm:t>
    </dgm:pt>
    <dgm:pt modelId="{222326F3-BB3A-4B06-B090-F9E05DFFFEA3}" type="pres">
      <dgm:prSet presAssocID="{C2DD7497-E40D-4066-9945-C8BD30EA565C}" presName="connectorText" presStyleLbl="sibTrans2D1" presStyleIdx="9" presStyleCnt="12"/>
      <dgm:spPr/>
      <dgm:t>
        <a:bodyPr/>
        <a:lstStyle/>
        <a:p>
          <a:endParaRPr lang="en-GB"/>
        </a:p>
      </dgm:t>
    </dgm:pt>
    <dgm:pt modelId="{B395D7E0-D67F-471C-878F-DD477CB18E1E}" type="pres">
      <dgm:prSet presAssocID="{027205B5-9050-4253-8489-F5519AFC8157}" presName="node" presStyleLbl="node1" presStyleIdx="10" presStyleCnt="12" custRadScaleRad="103783" custRadScaleInc="252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957998-4AE5-4F1F-B262-25BD658D1FE3}" type="pres">
      <dgm:prSet presAssocID="{B65624F8-B02D-41C8-955C-B0CDF9D9ACE8}" presName="sibTrans" presStyleLbl="sibTrans2D1" presStyleIdx="10" presStyleCnt="12"/>
      <dgm:spPr/>
      <dgm:t>
        <a:bodyPr/>
        <a:lstStyle/>
        <a:p>
          <a:endParaRPr lang="en-GB"/>
        </a:p>
      </dgm:t>
    </dgm:pt>
    <dgm:pt modelId="{740604C1-83B4-4953-B6B1-524C1CC3E1FF}" type="pres">
      <dgm:prSet presAssocID="{B65624F8-B02D-41C8-955C-B0CDF9D9ACE8}" presName="connectorText" presStyleLbl="sibTrans2D1" presStyleIdx="10" presStyleCnt="12"/>
      <dgm:spPr/>
      <dgm:t>
        <a:bodyPr/>
        <a:lstStyle/>
        <a:p>
          <a:endParaRPr lang="en-GB"/>
        </a:p>
      </dgm:t>
    </dgm:pt>
    <dgm:pt modelId="{5E9E0A7D-9405-4772-97E7-97EE7297A9C3}" type="pres">
      <dgm:prSet presAssocID="{1664299E-D841-4BB7-BB36-8DD1951973A7}" presName="node" presStyleLbl="node1" presStyleIdx="11" presStyleCnt="12" custRadScaleRad="106588" custRadScaleInc="149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ADDF40-2888-4116-8F59-4C9665AB62BC}" type="pres">
      <dgm:prSet presAssocID="{04340445-B974-446D-8D4C-30034C066EBE}" presName="sibTrans" presStyleLbl="sibTrans2D1" presStyleIdx="11" presStyleCnt="12"/>
      <dgm:spPr/>
      <dgm:t>
        <a:bodyPr/>
        <a:lstStyle/>
        <a:p>
          <a:endParaRPr lang="en-GB"/>
        </a:p>
      </dgm:t>
    </dgm:pt>
    <dgm:pt modelId="{4ECC5A7A-F780-4BC3-AC82-194FA502914A}" type="pres">
      <dgm:prSet presAssocID="{04340445-B974-446D-8D4C-30034C066EBE}" presName="connectorText" presStyleLbl="sibTrans2D1" presStyleIdx="11" presStyleCnt="12"/>
      <dgm:spPr/>
      <dgm:t>
        <a:bodyPr/>
        <a:lstStyle/>
        <a:p>
          <a:endParaRPr lang="en-GB"/>
        </a:p>
      </dgm:t>
    </dgm:pt>
  </dgm:ptLst>
  <dgm:cxnLst>
    <dgm:cxn modelId="{F6957934-5804-47E8-BF58-9214704F84E9}" type="presOf" srcId="{47A35635-BA7D-4F42-B223-D0CC3E77CD21}" destId="{55F81D90-C397-44E7-9CBE-E82DB7BEEFEE}" srcOrd="1" destOrd="0" presId="urn:microsoft.com/office/officeart/2005/8/layout/cycle2"/>
    <dgm:cxn modelId="{8F642EBA-9CB4-4409-A1FF-8DAD359C3951}" type="presOf" srcId="{027205B5-9050-4253-8489-F5519AFC8157}" destId="{B395D7E0-D67F-471C-878F-DD477CB18E1E}" srcOrd="0" destOrd="0" presId="urn:microsoft.com/office/officeart/2005/8/layout/cycle2"/>
    <dgm:cxn modelId="{E7056056-A093-4335-8C1F-8BDE8B6B61F3}" srcId="{E1576C6A-2CA1-4926-BB87-C46BB45056FA}" destId="{8A51AF22-312D-4B51-9BCF-686710721C6A}" srcOrd="9" destOrd="0" parTransId="{3917E384-9BC0-4A1F-B88B-DF171167AF0D}" sibTransId="{C2DD7497-E40D-4066-9945-C8BD30EA565C}"/>
    <dgm:cxn modelId="{D265726E-C72E-42ED-8686-8A7877791CCC}" srcId="{E1576C6A-2CA1-4926-BB87-C46BB45056FA}" destId="{1664299E-D841-4BB7-BB36-8DD1951973A7}" srcOrd="11" destOrd="0" parTransId="{104848B9-1955-4792-A6EA-67E95ACA8983}" sibTransId="{04340445-B974-446D-8D4C-30034C066EBE}"/>
    <dgm:cxn modelId="{0888311A-295B-4CB8-BA34-C9812078824A}" type="presOf" srcId="{B6AD7236-62CA-42F0-B3C7-1E89001360EE}" destId="{DBD1B821-2F46-480E-B872-84DA6120D5D7}" srcOrd="0" destOrd="0" presId="urn:microsoft.com/office/officeart/2005/8/layout/cycle2"/>
    <dgm:cxn modelId="{33A8A7BB-EA99-4638-9CAB-F199E4F451D9}" srcId="{E1576C6A-2CA1-4926-BB87-C46BB45056FA}" destId="{BC05B978-2393-4F6E-929B-5E8F9D6058AE}" srcOrd="3" destOrd="0" parTransId="{88A68554-F2BE-4039-B31D-38065FE6307A}" sibTransId="{B6AD7236-62CA-42F0-B3C7-1E89001360EE}"/>
    <dgm:cxn modelId="{4BEF5C60-CCDA-4FFB-9CB4-DC19248968E0}" type="presOf" srcId="{DC4EDE5C-0AD4-49A9-B6EF-92027A759E05}" destId="{791B1795-1822-4CE8-A0E2-F8ED4A5E02E7}" srcOrd="0" destOrd="0" presId="urn:microsoft.com/office/officeart/2005/8/layout/cycle2"/>
    <dgm:cxn modelId="{D4B4388B-96E1-4B10-89ED-5AA0BE83731B}" type="presOf" srcId="{1B5ABBD0-6D2D-4661-B5DB-E2573B2688FD}" destId="{EE1E42E2-AA1F-414F-AF1E-630A6CCF8BCF}" srcOrd="0" destOrd="0" presId="urn:microsoft.com/office/officeart/2005/8/layout/cycle2"/>
    <dgm:cxn modelId="{C90B5E4C-347A-4093-906C-D1777CB790BE}" srcId="{E1576C6A-2CA1-4926-BB87-C46BB45056FA}" destId="{43290BFC-412B-49B0-9A9C-C496BB4BFAE8}" srcOrd="5" destOrd="0" parTransId="{B155603F-369D-4A37-B927-2120280E4043}" sibTransId="{2C69D61D-1A80-4424-8594-EDC5FEF5BF91}"/>
    <dgm:cxn modelId="{4058C77D-3C88-4D8D-8958-6139F9B4D535}" srcId="{E1576C6A-2CA1-4926-BB87-C46BB45056FA}" destId="{DC4EDE5C-0AD4-49A9-B6EF-92027A759E05}" srcOrd="0" destOrd="0" parTransId="{B3423347-2D7C-435B-9C13-2871786BCF62}" sibTransId="{1B5ABBD0-6D2D-4661-B5DB-E2573B2688FD}"/>
    <dgm:cxn modelId="{75E6B3E6-CD8A-40CF-9B5E-A298EEC365C6}" type="presOf" srcId="{E1576C6A-2CA1-4926-BB87-C46BB45056FA}" destId="{805AA4E1-48C6-4D89-AEF9-D3AFE8DFA9FC}" srcOrd="0" destOrd="0" presId="urn:microsoft.com/office/officeart/2005/8/layout/cycle2"/>
    <dgm:cxn modelId="{8CA788FE-156E-4D58-9DB3-DA78DA66EEAC}" type="presOf" srcId="{C2DD7497-E40D-4066-9945-C8BD30EA565C}" destId="{8E515433-CF56-4377-A2A3-6FDADACD7EE9}" srcOrd="0" destOrd="0" presId="urn:microsoft.com/office/officeart/2005/8/layout/cycle2"/>
    <dgm:cxn modelId="{3A75C03B-C153-4D70-BBDA-81840DF4C664}" srcId="{E1576C6A-2CA1-4926-BB87-C46BB45056FA}" destId="{811B8FF0-5EE7-4595-A181-96BA358CF105}" srcOrd="4" destOrd="0" parTransId="{28D653C2-418A-4972-B46E-10F9A0FFBEBE}" sibTransId="{7724E7C6-6D45-44BF-B4A7-2DEE5A1D7ED6}"/>
    <dgm:cxn modelId="{EE44C3E2-2160-48B4-8E1E-63A041B6AA35}" type="presOf" srcId="{B698E5B5-360D-4315-83DE-3E9A9A7C8111}" destId="{5544A460-3449-4F7D-897A-3398B35E25D9}" srcOrd="0" destOrd="0" presId="urn:microsoft.com/office/officeart/2005/8/layout/cycle2"/>
    <dgm:cxn modelId="{398E2A71-EF59-4EC0-B8F9-87238522144B}" type="presOf" srcId="{2C69D61D-1A80-4424-8594-EDC5FEF5BF91}" destId="{9285F9CD-2265-4484-8D5D-A1BF7CC19435}" srcOrd="0" destOrd="0" presId="urn:microsoft.com/office/officeart/2005/8/layout/cycle2"/>
    <dgm:cxn modelId="{192268BC-2151-47E2-AF46-E5370F796729}" type="presOf" srcId="{2C69D61D-1A80-4424-8594-EDC5FEF5BF91}" destId="{FD1C3A8A-1D1B-4D04-9E34-A0D00BEA49BD}" srcOrd="1" destOrd="0" presId="urn:microsoft.com/office/officeart/2005/8/layout/cycle2"/>
    <dgm:cxn modelId="{25B250B3-638D-4E68-BE84-25BF127DCFDA}" srcId="{E1576C6A-2CA1-4926-BB87-C46BB45056FA}" destId="{7850437E-497A-49E7-929F-B8C49F018BE4}" srcOrd="7" destOrd="0" parTransId="{315F34ED-91FE-4CAC-9E57-141D1FDDA09C}" sibTransId="{47A35635-BA7D-4F42-B223-D0CC3E77CD21}"/>
    <dgm:cxn modelId="{B6533BFB-AC1E-4D14-B47D-7E669FFEA3FD}" type="presOf" srcId="{47A35635-BA7D-4F42-B223-D0CC3E77CD21}" destId="{CB3CF5B2-5A25-4786-8199-E1C30DC4CF9A}" srcOrd="0" destOrd="0" presId="urn:microsoft.com/office/officeart/2005/8/layout/cycle2"/>
    <dgm:cxn modelId="{87C73B91-3720-40EF-AF47-2A9F5E51C097}" type="presOf" srcId="{04340445-B974-446D-8D4C-30034C066EBE}" destId="{84ADDF40-2888-4116-8F59-4C9665AB62BC}" srcOrd="0" destOrd="0" presId="urn:microsoft.com/office/officeart/2005/8/layout/cycle2"/>
    <dgm:cxn modelId="{94563901-964E-4BDD-818A-B1835AA62A6A}" type="presOf" srcId="{BED590CB-5319-4091-8805-4A4D368DFC54}" destId="{46D7E511-9651-41C2-B176-2C9D27EA2F26}" srcOrd="0" destOrd="0" presId="urn:microsoft.com/office/officeart/2005/8/layout/cycle2"/>
    <dgm:cxn modelId="{199A0A3F-7BCE-4968-A1BE-C4F02F3031A3}" srcId="{E1576C6A-2CA1-4926-BB87-C46BB45056FA}" destId="{E3F9A3F7-BE56-4B9D-A7E5-86FC34535B1B}" srcOrd="1" destOrd="0" parTransId="{AF58A659-055A-4449-9481-F21E2F2C66A9}" sibTransId="{B698E5B5-360D-4315-83DE-3E9A9A7C8111}"/>
    <dgm:cxn modelId="{DBAC5B25-A0A6-4877-AE32-795B225FFE39}" srcId="{E1576C6A-2CA1-4926-BB87-C46BB45056FA}" destId="{6E3ACD89-8866-4CB9-93CB-14AD70FD9626}" srcOrd="8" destOrd="0" parTransId="{E7014779-633F-4E4D-AE8B-399FBC39AC43}" sibTransId="{2E81225F-5711-4767-8007-1A81D45ECA6E}"/>
    <dgm:cxn modelId="{7D23E7AD-9739-482A-993F-10FF4FFF719A}" type="presOf" srcId="{7724E7C6-6D45-44BF-B4A7-2DEE5A1D7ED6}" destId="{D10A7A8F-3CF9-4424-8747-5669763E06EF}" srcOrd="1" destOrd="0" presId="urn:microsoft.com/office/officeart/2005/8/layout/cycle2"/>
    <dgm:cxn modelId="{212EE2DF-2A0F-4A43-AA26-750FF3E8A236}" type="presOf" srcId="{1B5ABBD0-6D2D-4661-B5DB-E2573B2688FD}" destId="{085AB595-16AB-4F32-A3DB-5EBD8E8038CA}" srcOrd="1" destOrd="0" presId="urn:microsoft.com/office/officeart/2005/8/layout/cycle2"/>
    <dgm:cxn modelId="{89FE264F-01D2-46BD-B39D-5B2E7BEF31BE}" type="presOf" srcId="{B65624F8-B02D-41C8-955C-B0CDF9D9ACE8}" destId="{F0957998-4AE5-4F1F-B262-25BD658D1FE3}" srcOrd="0" destOrd="0" presId="urn:microsoft.com/office/officeart/2005/8/layout/cycle2"/>
    <dgm:cxn modelId="{262B2B25-E278-4DC9-84F0-DF2F65C39AD9}" srcId="{E1576C6A-2CA1-4926-BB87-C46BB45056FA}" destId="{5A2E3474-C783-40E2-A81E-1CFE605858F5}" srcOrd="2" destOrd="0" parTransId="{786A7E7C-73D2-4C67-A351-09522E2D3353}" sibTransId="{93F415E0-516D-4119-A2EB-8ACEFD8B1327}"/>
    <dgm:cxn modelId="{3DBC32B6-6CFF-4909-9A4B-BADF5F4F3FB1}" type="presOf" srcId="{43290BFC-412B-49B0-9A9C-C496BB4BFAE8}" destId="{F251F50B-79AC-45DA-BBF3-00A16EF2E516}" srcOrd="0" destOrd="0" presId="urn:microsoft.com/office/officeart/2005/8/layout/cycle2"/>
    <dgm:cxn modelId="{5013AAF4-51C2-4451-AC5A-37F7C2C5D89F}" type="presOf" srcId="{A8068CBE-56D9-4404-BB8F-EA894B0D37C8}" destId="{CE712240-BC3A-4595-8BC5-BFA5E489AE96}" srcOrd="1" destOrd="0" presId="urn:microsoft.com/office/officeart/2005/8/layout/cycle2"/>
    <dgm:cxn modelId="{CD80AA0C-EC7E-4222-A2C7-750A45984703}" srcId="{E1576C6A-2CA1-4926-BB87-C46BB45056FA}" destId="{027205B5-9050-4253-8489-F5519AFC8157}" srcOrd="10" destOrd="0" parTransId="{EDC9376F-D81B-4520-B496-E28B3FEC4E36}" sibTransId="{B65624F8-B02D-41C8-955C-B0CDF9D9ACE8}"/>
    <dgm:cxn modelId="{F273F959-DE46-4BE3-8D2F-6986DBCA3A5F}" type="presOf" srcId="{7850437E-497A-49E7-929F-B8C49F018BE4}" destId="{41CB24EB-0A29-4A49-95D8-28D091603D38}" srcOrd="0" destOrd="0" presId="urn:microsoft.com/office/officeart/2005/8/layout/cycle2"/>
    <dgm:cxn modelId="{AE09AD89-B40B-4B97-AC9A-DCCD46EEE33D}" srcId="{E1576C6A-2CA1-4926-BB87-C46BB45056FA}" destId="{BED590CB-5319-4091-8805-4A4D368DFC54}" srcOrd="6" destOrd="0" parTransId="{38F2574E-C4EC-4341-9C03-393A8CAD16C8}" sibTransId="{A8068CBE-56D9-4404-BB8F-EA894B0D37C8}"/>
    <dgm:cxn modelId="{A38E3C11-B636-48F3-BC67-FEC86D239FBC}" type="presOf" srcId="{BC05B978-2393-4F6E-929B-5E8F9D6058AE}" destId="{CA6DE543-7EED-436F-8594-030E07B461BE}" srcOrd="0" destOrd="0" presId="urn:microsoft.com/office/officeart/2005/8/layout/cycle2"/>
    <dgm:cxn modelId="{95A32BE2-342C-4BF7-8A74-DFE7A162C8FD}" type="presOf" srcId="{811B8FF0-5EE7-4595-A181-96BA358CF105}" destId="{0D9AA6E9-3C55-4CF5-91F4-6A9391C18AA8}" srcOrd="0" destOrd="0" presId="urn:microsoft.com/office/officeart/2005/8/layout/cycle2"/>
    <dgm:cxn modelId="{9B0E4BF6-F8F9-423F-BB9A-A7367EEB9795}" type="presOf" srcId="{C2DD7497-E40D-4066-9945-C8BD30EA565C}" destId="{222326F3-BB3A-4B06-B090-F9E05DFFFEA3}" srcOrd="1" destOrd="0" presId="urn:microsoft.com/office/officeart/2005/8/layout/cycle2"/>
    <dgm:cxn modelId="{6C0EACC4-B75F-4407-9F77-31146EA12AD1}" type="presOf" srcId="{E3F9A3F7-BE56-4B9D-A7E5-86FC34535B1B}" destId="{06D6E9A9-03CD-4A79-BC05-69E21E3FA239}" srcOrd="0" destOrd="0" presId="urn:microsoft.com/office/officeart/2005/8/layout/cycle2"/>
    <dgm:cxn modelId="{BE0B87CF-5271-4159-8E43-1D26F7C093F0}" type="presOf" srcId="{93F415E0-516D-4119-A2EB-8ACEFD8B1327}" destId="{BBE38CA5-E930-4446-9AC1-89CDA4284537}" srcOrd="1" destOrd="0" presId="urn:microsoft.com/office/officeart/2005/8/layout/cycle2"/>
    <dgm:cxn modelId="{72F063BB-CED5-4781-A161-5476753E3CE1}" type="presOf" srcId="{A8068CBE-56D9-4404-BB8F-EA894B0D37C8}" destId="{5466F251-CED3-488D-AE4D-589615185434}" srcOrd="0" destOrd="0" presId="urn:microsoft.com/office/officeart/2005/8/layout/cycle2"/>
    <dgm:cxn modelId="{90EE84E5-15CC-467A-A286-576FE02F4B27}" type="presOf" srcId="{B6AD7236-62CA-42F0-B3C7-1E89001360EE}" destId="{AE76405C-280D-4179-9488-808B183B6FCB}" srcOrd="1" destOrd="0" presId="urn:microsoft.com/office/officeart/2005/8/layout/cycle2"/>
    <dgm:cxn modelId="{93D1E0DF-16DA-4C5A-8999-450635D5B5F2}" type="presOf" srcId="{8A51AF22-312D-4B51-9BCF-686710721C6A}" destId="{409F7DB5-FAA2-4061-8CAC-728BE4232173}" srcOrd="0" destOrd="0" presId="urn:microsoft.com/office/officeart/2005/8/layout/cycle2"/>
    <dgm:cxn modelId="{C112B734-6149-4643-915E-2117B43D90F8}" type="presOf" srcId="{7724E7C6-6D45-44BF-B4A7-2DEE5A1D7ED6}" destId="{BC1B656B-ACA9-4E13-94DC-8F74013DD023}" srcOrd="0" destOrd="0" presId="urn:microsoft.com/office/officeart/2005/8/layout/cycle2"/>
    <dgm:cxn modelId="{EF5F1F78-28D2-46AA-9AE4-C4A5A5AFA878}" type="presOf" srcId="{2E81225F-5711-4767-8007-1A81D45ECA6E}" destId="{C2D99C1C-FC8D-49D6-8D17-8F4EEC832A58}" srcOrd="1" destOrd="0" presId="urn:microsoft.com/office/officeart/2005/8/layout/cycle2"/>
    <dgm:cxn modelId="{D7AEBAED-C7C4-4D3E-A9F0-8604DEA6F127}" type="presOf" srcId="{6E3ACD89-8866-4CB9-93CB-14AD70FD9626}" destId="{355FDB55-27F7-4CEA-9CD4-A6B652C0FAB6}" srcOrd="0" destOrd="0" presId="urn:microsoft.com/office/officeart/2005/8/layout/cycle2"/>
    <dgm:cxn modelId="{D024705C-ABD6-49E1-8202-065C1874179B}" type="presOf" srcId="{5A2E3474-C783-40E2-A81E-1CFE605858F5}" destId="{90016D54-85CB-4998-A0ED-412047BFC8A6}" srcOrd="0" destOrd="0" presId="urn:microsoft.com/office/officeart/2005/8/layout/cycle2"/>
    <dgm:cxn modelId="{67712F6B-0A21-400F-AE11-91640D95991A}" type="presOf" srcId="{93F415E0-516D-4119-A2EB-8ACEFD8B1327}" destId="{73C2D75F-9F1E-4272-B504-BF6C9511D27D}" srcOrd="0" destOrd="0" presId="urn:microsoft.com/office/officeart/2005/8/layout/cycle2"/>
    <dgm:cxn modelId="{A248B4AD-76EE-4514-B2D8-8EBAE6F01887}" type="presOf" srcId="{B65624F8-B02D-41C8-955C-B0CDF9D9ACE8}" destId="{740604C1-83B4-4953-B6B1-524C1CC3E1FF}" srcOrd="1" destOrd="0" presId="urn:microsoft.com/office/officeart/2005/8/layout/cycle2"/>
    <dgm:cxn modelId="{B31C5DFF-BC0A-4A89-BF34-E5AABAFCC136}" type="presOf" srcId="{B698E5B5-360D-4315-83DE-3E9A9A7C8111}" destId="{C76C155A-7AA5-44E7-89B5-1751216FFB0A}" srcOrd="1" destOrd="0" presId="urn:microsoft.com/office/officeart/2005/8/layout/cycle2"/>
    <dgm:cxn modelId="{D98ED55D-5488-4A95-B4D6-3BBB2B8E944A}" type="presOf" srcId="{04340445-B974-446D-8D4C-30034C066EBE}" destId="{4ECC5A7A-F780-4BC3-AC82-194FA502914A}" srcOrd="1" destOrd="0" presId="urn:microsoft.com/office/officeart/2005/8/layout/cycle2"/>
    <dgm:cxn modelId="{DCC7B00E-C0FD-41F9-B0B5-88FFA917A3E6}" type="presOf" srcId="{1664299E-D841-4BB7-BB36-8DD1951973A7}" destId="{5E9E0A7D-9405-4772-97E7-97EE7297A9C3}" srcOrd="0" destOrd="0" presId="urn:microsoft.com/office/officeart/2005/8/layout/cycle2"/>
    <dgm:cxn modelId="{D76409E4-FCFA-4587-9774-18268A14A57C}" type="presOf" srcId="{2E81225F-5711-4767-8007-1A81D45ECA6E}" destId="{873CB0B5-3311-4BB4-BA9B-8C9E0892D613}" srcOrd="0" destOrd="0" presId="urn:microsoft.com/office/officeart/2005/8/layout/cycle2"/>
    <dgm:cxn modelId="{4D805BF0-E215-4544-8EDA-4F4C2ACA35C4}" type="presParOf" srcId="{805AA4E1-48C6-4D89-AEF9-D3AFE8DFA9FC}" destId="{791B1795-1822-4CE8-A0E2-F8ED4A5E02E7}" srcOrd="0" destOrd="0" presId="urn:microsoft.com/office/officeart/2005/8/layout/cycle2"/>
    <dgm:cxn modelId="{FFBE7D81-690A-420F-90BE-B3DD65639829}" type="presParOf" srcId="{805AA4E1-48C6-4D89-AEF9-D3AFE8DFA9FC}" destId="{EE1E42E2-AA1F-414F-AF1E-630A6CCF8BCF}" srcOrd="1" destOrd="0" presId="urn:microsoft.com/office/officeart/2005/8/layout/cycle2"/>
    <dgm:cxn modelId="{CE65F59D-5FEC-44D9-A753-58294E714BE9}" type="presParOf" srcId="{EE1E42E2-AA1F-414F-AF1E-630A6CCF8BCF}" destId="{085AB595-16AB-4F32-A3DB-5EBD8E8038CA}" srcOrd="0" destOrd="0" presId="urn:microsoft.com/office/officeart/2005/8/layout/cycle2"/>
    <dgm:cxn modelId="{20E79302-B550-4A05-BE7F-2D29DC41A84B}" type="presParOf" srcId="{805AA4E1-48C6-4D89-AEF9-D3AFE8DFA9FC}" destId="{06D6E9A9-03CD-4A79-BC05-69E21E3FA239}" srcOrd="2" destOrd="0" presId="urn:microsoft.com/office/officeart/2005/8/layout/cycle2"/>
    <dgm:cxn modelId="{BA0C91C8-BECB-43A2-9B2A-9E71063A9AEA}" type="presParOf" srcId="{805AA4E1-48C6-4D89-AEF9-D3AFE8DFA9FC}" destId="{5544A460-3449-4F7D-897A-3398B35E25D9}" srcOrd="3" destOrd="0" presId="urn:microsoft.com/office/officeart/2005/8/layout/cycle2"/>
    <dgm:cxn modelId="{2B9339E2-B55B-4118-B6CF-A5AAE29C7396}" type="presParOf" srcId="{5544A460-3449-4F7D-897A-3398B35E25D9}" destId="{C76C155A-7AA5-44E7-89B5-1751216FFB0A}" srcOrd="0" destOrd="0" presId="urn:microsoft.com/office/officeart/2005/8/layout/cycle2"/>
    <dgm:cxn modelId="{E095EDDD-9484-4118-8467-82CA76763705}" type="presParOf" srcId="{805AA4E1-48C6-4D89-AEF9-D3AFE8DFA9FC}" destId="{90016D54-85CB-4998-A0ED-412047BFC8A6}" srcOrd="4" destOrd="0" presId="urn:microsoft.com/office/officeart/2005/8/layout/cycle2"/>
    <dgm:cxn modelId="{58154B04-8DD1-4CB9-85C7-CE79F244A039}" type="presParOf" srcId="{805AA4E1-48C6-4D89-AEF9-D3AFE8DFA9FC}" destId="{73C2D75F-9F1E-4272-B504-BF6C9511D27D}" srcOrd="5" destOrd="0" presId="urn:microsoft.com/office/officeart/2005/8/layout/cycle2"/>
    <dgm:cxn modelId="{D79E946E-05DA-4A9C-8F7A-9203BF4C81FE}" type="presParOf" srcId="{73C2D75F-9F1E-4272-B504-BF6C9511D27D}" destId="{BBE38CA5-E930-4446-9AC1-89CDA4284537}" srcOrd="0" destOrd="0" presId="urn:microsoft.com/office/officeart/2005/8/layout/cycle2"/>
    <dgm:cxn modelId="{6E88AAA9-5D86-4124-91E3-41B7DB0248E4}" type="presParOf" srcId="{805AA4E1-48C6-4D89-AEF9-D3AFE8DFA9FC}" destId="{CA6DE543-7EED-436F-8594-030E07B461BE}" srcOrd="6" destOrd="0" presId="urn:microsoft.com/office/officeart/2005/8/layout/cycle2"/>
    <dgm:cxn modelId="{34AD1CD3-28D9-4FD7-9718-50512D7F4A50}" type="presParOf" srcId="{805AA4E1-48C6-4D89-AEF9-D3AFE8DFA9FC}" destId="{DBD1B821-2F46-480E-B872-84DA6120D5D7}" srcOrd="7" destOrd="0" presId="urn:microsoft.com/office/officeart/2005/8/layout/cycle2"/>
    <dgm:cxn modelId="{32E2CD22-BFAD-4E51-8A7C-1188E9B86FAB}" type="presParOf" srcId="{DBD1B821-2F46-480E-B872-84DA6120D5D7}" destId="{AE76405C-280D-4179-9488-808B183B6FCB}" srcOrd="0" destOrd="0" presId="urn:microsoft.com/office/officeart/2005/8/layout/cycle2"/>
    <dgm:cxn modelId="{3B94BE98-05F2-4EEC-BAE8-BD8086A0C167}" type="presParOf" srcId="{805AA4E1-48C6-4D89-AEF9-D3AFE8DFA9FC}" destId="{0D9AA6E9-3C55-4CF5-91F4-6A9391C18AA8}" srcOrd="8" destOrd="0" presId="urn:microsoft.com/office/officeart/2005/8/layout/cycle2"/>
    <dgm:cxn modelId="{ADAD6ABC-0E7E-440D-A5EF-086D329AA9DE}" type="presParOf" srcId="{805AA4E1-48C6-4D89-AEF9-D3AFE8DFA9FC}" destId="{BC1B656B-ACA9-4E13-94DC-8F74013DD023}" srcOrd="9" destOrd="0" presId="urn:microsoft.com/office/officeart/2005/8/layout/cycle2"/>
    <dgm:cxn modelId="{E80D08EE-7A92-4F6C-BB10-5205783AB1CB}" type="presParOf" srcId="{BC1B656B-ACA9-4E13-94DC-8F74013DD023}" destId="{D10A7A8F-3CF9-4424-8747-5669763E06EF}" srcOrd="0" destOrd="0" presId="urn:microsoft.com/office/officeart/2005/8/layout/cycle2"/>
    <dgm:cxn modelId="{C9115755-BD0B-4292-9196-57364BA94B1C}" type="presParOf" srcId="{805AA4E1-48C6-4D89-AEF9-D3AFE8DFA9FC}" destId="{F251F50B-79AC-45DA-BBF3-00A16EF2E516}" srcOrd="10" destOrd="0" presId="urn:microsoft.com/office/officeart/2005/8/layout/cycle2"/>
    <dgm:cxn modelId="{5D1F7D06-C1ED-4565-8DD2-DEAE6C26BB29}" type="presParOf" srcId="{805AA4E1-48C6-4D89-AEF9-D3AFE8DFA9FC}" destId="{9285F9CD-2265-4484-8D5D-A1BF7CC19435}" srcOrd="11" destOrd="0" presId="urn:microsoft.com/office/officeart/2005/8/layout/cycle2"/>
    <dgm:cxn modelId="{B82A10AD-A744-410F-A4ED-10658FB01626}" type="presParOf" srcId="{9285F9CD-2265-4484-8D5D-A1BF7CC19435}" destId="{FD1C3A8A-1D1B-4D04-9E34-A0D00BEA49BD}" srcOrd="0" destOrd="0" presId="urn:microsoft.com/office/officeart/2005/8/layout/cycle2"/>
    <dgm:cxn modelId="{A00C6658-3C58-4A7B-9CED-CFF1675405AA}" type="presParOf" srcId="{805AA4E1-48C6-4D89-AEF9-D3AFE8DFA9FC}" destId="{46D7E511-9651-41C2-B176-2C9D27EA2F26}" srcOrd="12" destOrd="0" presId="urn:microsoft.com/office/officeart/2005/8/layout/cycle2"/>
    <dgm:cxn modelId="{9A6E8158-9285-4B51-9172-D5B4AA49666B}" type="presParOf" srcId="{805AA4E1-48C6-4D89-AEF9-D3AFE8DFA9FC}" destId="{5466F251-CED3-488D-AE4D-589615185434}" srcOrd="13" destOrd="0" presId="urn:microsoft.com/office/officeart/2005/8/layout/cycle2"/>
    <dgm:cxn modelId="{89000C0B-EC82-4473-B28C-2E16F1FA4306}" type="presParOf" srcId="{5466F251-CED3-488D-AE4D-589615185434}" destId="{CE712240-BC3A-4595-8BC5-BFA5E489AE96}" srcOrd="0" destOrd="0" presId="urn:microsoft.com/office/officeart/2005/8/layout/cycle2"/>
    <dgm:cxn modelId="{39E9F9FB-42CA-4402-B665-10FC6084338E}" type="presParOf" srcId="{805AA4E1-48C6-4D89-AEF9-D3AFE8DFA9FC}" destId="{41CB24EB-0A29-4A49-95D8-28D091603D38}" srcOrd="14" destOrd="0" presId="urn:microsoft.com/office/officeart/2005/8/layout/cycle2"/>
    <dgm:cxn modelId="{6C4FF7AB-1BD4-4037-A5C5-64E594C7D5FA}" type="presParOf" srcId="{805AA4E1-48C6-4D89-AEF9-D3AFE8DFA9FC}" destId="{CB3CF5B2-5A25-4786-8199-E1C30DC4CF9A}" srcOrd="15" destOrd="0" presId="urn:microsoft.com/office/officeart/2005/8/layout/cycle2"/>
    <dgm:cxn modelId="{606D02DF-6E30-4AFD-AD76-75A9FB5C4C2B}" type="presParOf" srcId="{CB3CF5B2-5A25-4786-8199-E1C30DC4CF9A}" destId="{55F81D90-C397-44E7-9CBE-E82DB7BEEFEE}" srcOrd="0" destOrd="0" presId="urn:microsoft.com/office/officeart/2005/8/layout/cycle2"/>
    <dgm:cxn modelId="{238456EB-9075-4521-A45C-E6A738CDEBF2}" type="presParOf" srcId="{805AA4E1-48C6-4D89-AEF9-D3AFE8DFA9FC}" destId="{355FDB55-27F7-4CEA-9CD4-A6B652C0FAB6}" srcOrd="16" destOrd="0" presId="urn:microsoft.com/office/officeart/2005/8/layout/cycle2"/>
    <dgm:cxn modelId="{316A2678-774B-4FE5-BD2A-75A75DFB75D5}" type="presParOf" srcId="{805AA4E1-48C6-4D89-AEF9-D3AFE8DFA9FC}" destId="{873CB0B5-3311-4BB4-BA9B-8C9E0892D613}" srcOrd="17" destOrd="0" presId="urn:microsoft.com/office/officeart/2005/8/layout/cycle2"/>
    <dgm:cxn modelId="{5373F9FE-177D-41FD-B73E-9D238BB9334E}" type="presParOf" srcId="{873CB0B5-3311-4BB4-BA9B-8C9E0892D613}" destId="{C2D99C1C-FC8D-49D6-8D17-8F4EEC832A58}" srcOrd="0" destOrd="0" presId="urn:microsoft.com/office/officeart/2005/8/layout/cycle2"/>
    <dgm:cxn modelId="{47FB3570-AB69-42CB-AB15-F66C2C4B5A63}" type="presParOf" srcId="{805AA4E1-48C6-4D89-AEF9-D3AFE8DFA9FC}" destId="{409F7DB5-FAA2-4061-8CAC-728BE4232173}" srcOrd="18" destOrd="0" presId="urn:microsoft.com/office/officeart/2005/8/layout/cycle2"/>
    <dgm:cxn modelId="{E08E2501-DECE-4052-883D-14CC686BCCA2}" type="presParOf" srcId="{805AA4E1-48C6-4D89-AEF9-D3AFE8DFA9FC}" destId="{8E515433-CF56-4377-A2A3-6FDADACD7EE9}" srcOrd="19" destOrd="0" presId="urn:microsoft.com/office/officeart/2005/8/layout/cycle2"/>
    <dgm:cxn modelId="{26F1953C-F0F3-4B8B-BEB4-9E09C52416C2}" type="presParOf" srcId="{8E515433-CF56-4377-A2A3-6FDADACD7EE9}" destId="{222326F3-BB3A-4B06-B090-F9E05DFFFEA3}" srcOrd="0" destOrd="0" presId="urn:microsoft.com/office/officeart/2005/8/layout/cycle2"/>
    <dgm:cxn modelId="{78A4E5DC-6525-4D77-AC22-DE9D7DB7B65A}" type="presParOf" srcId="{805AA4E1-48C6-4D89-AEF9-D3AFE8DFA9FC}" destId="{B395D7E0-D67F-471C-878F-DD477CB18E1E}" srcOrd="20" destOrd="0" presId="urn:microsoft.com/office/officeart/2005/8/layout/cycle2"/>
    <dgm:cxn modelId="{7C4A5056-7325-4C0B-966F-52B619D25081}" type="presParOf" srcId="{805AA4E1-48C6-4D89-AEF9-D3AFE8DFA9FC}" destId="{F0957998-4AE5-4F1F-B262-25BD658D1FE3}" srcOrd="21" destOrd="0" presId="urn:microsoft.com/office/officeart/2005/8/layout/cycle2"/>
    <dgm:cxn modelId="{2B1FDFC4-6657-4AD1-B213-57D8F5DB75D7}" type="presParOf" srcId="{F0957998-4AE5-4F1F-B262-25BD658D1FE3}" destId="{740604C1-83B4-4953-B6B1-524C1CC3E1FF}" srcOrd="0" destOrd="0" presId="urn:microsoft.com/office/officeart/2005/8/layout/cycle2"/>
    <dgm:cxn modelId="{2412D8E1-0CE8-4A9D-A0AA-4166309A8F02}" type="presParOf" srcId="{805AA4E1-48C6-4D89-AEF9-D3AFE8DFA9FC}" destId="{5E9E0A7D-9405-4772-97E7-97EE7297A9C3}" srcOrd="22" destOrd="0" presId="urn:microsoft.com/office/officeart/2005/8/layout/cycle2"/>
    <dgm:cxn modelId="{12C3E3CC-684B-4F32-AE75-C906D0171CFD}" type="presParOf" srcId="{805AA4E1-48C6-4D89-AEF9-D3AFE8DFA9FC}" destId="{84ADDF40-2888-4116-8F59-4C9665AB62BC}" srcOrd="23" destOrd="0" presId="urn:microsoft.com/office/officeart/2005/8/layout/cycle2"/>
    <dgm:cxn modelId="{6BD4F001-C150-45D4-A269-53948A2AA477}" type="presParOf" srcId="{84ADDF40-2888-4116-8F59-4C9665AB62BC}" destId="{4ECC5A7A-F780-4BC3-AC82-194FA502914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576C6A-2CA1-4926-BB87-C46BB45056F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C4EDE5C-0AD4-49A9-B6EF-92027A759E05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endParaRPr lang="en-GB"/>
        </a:p>
      </dgm:t>
    </dgm:pt>
    <dgm:pt modelId="{B3423347-2D7C-435B-9C13-2871786BCF62}" type="parTrans" cxnId="{4058C77D-3C88-4D8D-8958-6139F9B4D535}">
      <dgm:prSet/>
      <dgm:spPr/>
      <dgm:t>
        <a:bodyPr/>
        <a:lstStyle/>
        <a:p>
          <a:endParaRPr lang="en-GB"/>
        </a:p>
      </dgm:t>
    </dgm:pt>
    <dgm:pt modelId="{1B5ABBD0-6D2D-4661-B5DB-E2573B2688FD}" type="sibTrans" cxnId="{4058C77D-3C88-4D8D-8958-6139F9B4D535}">
      <dgm:prSet/>
      <dgm:spPr/>
      <dgm:t>
        <a:bodyPr/>
        <a:lstStyle/>
        <a:p>
          <a:endParaRPr lang="en-GB"/>
        </a:p>
      </dgm:t>
    </dgm:pt>
    <dgm:pt modelId="{6E3ACD89-8866-4CB9-93CB-14AD70FD9626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r>
            <a:rPr lang="en-GB" smtClean="0">
              <a:solidFill>
                <a:schemeClr val="tx1"/>
              </a:solidFill>
            </a:rPr>
            <a:t>La</a:t>
          </a:r>
          <a:endParaRPr lang="en-GB">
            <a:solidFill>
              <a:schemeClr val="tx1"/>
            </a:solidFill>
          </a:endParaRPr>
        </a:p>
      </dgm:t>
    </dgm:pt>
    <dgm:pt modelId="{E7014779-633F-4E4D-AE8B-399FBC39AC43}" type="parTrans" cxnId="{DBAC5B25-A0A6-4877-AE32-795B225FFE39}">
      <dgm:prSet/>
      <dgm:spPr/>
      <dgm:t>
        <a:bodyPr/>
        <a:lstStyle/>
        <a:p>
          <a:endParaRPr lang="en-GB"/>
        </a:p>
      </dgm:t>
    </dgm:pt>
    <dgm:pt modelId="{2E81225F-5711-4767-8007-1A81D45ECA6E}" type="sibTrans" cxnId="{DBAC5B25-A0A6-4877-AE32-795B225FFE39}">
      <dgm:prSet/>
      <dgm:spPr/>
      <dgm:t>
        <a:bodyPr/>
        <a:lstStyle/>
        <a:p>
          <a:endParaRPr lang="en-GB"/>
        </a:p>
      </dgm:t>
    </dgm:pt>
    <dgm:pt modelId="{8A51AF22-312D-4B51-9BCF-686710721C6A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endParaRPr lang="en-GB">
            <a:solidFill>
              <a:schemeClr val="tx1"/>
            </a:solidFill>
          </a:endParaRPr>
        </a:p>
      </dgm:t>
    </dgm:pt>
    <dgm:pt modelId="{3917E384-9BC0-4A1F-B88B-DF171167AF0D}" type="parTrans" cxnId="{E7056056-A093-4335-8C1F-8BDE8B6B61F3}">
      <dgm:prSet/>
      <dgm:spPr/>
      <dgm:t>
        <a:bodyPr/>
        <a:lstStyle/>
        <a:p>
          <a:endParaRPr lang="en-GB"/>
        </a:p>
      </dgm:t>
    </dgm:pt>
    <dgm:pt modelId="{C2DD7497-E40D-4066-9945-C8BD30EA565C}" type="sibTrans" cxnId="{E7056056-A093-4335-8C1F-8BDE8B6B61F3}">
      <dgm:prSet/>
      <dgm:spPr/>
      <dgm:t>
        <a:bodyPr/>
        <a:lstStyle/>
        <a:p>
          <a:endParaRPr lang="en-GB"/>
        </a:p>
      </dgm:t>
    </dgm:pt>
    <dgm:pt modelId="{027205B5-9050-4253-8489-F5519AFC8157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r>
            <a:rPr lang="en-GB" smtClean="0">
              <a:solidFill>
                <a:schemeClr val="tx1"/>
              </a:solidFill>
            </a:rPr>
            <a:t>Si</a:t>
          </a:r>
          <a:endParaRPr lang="en-GB">
            <a:solidFill>
              <a:schemeClr val="tx1"/>
            </a:solidFill>
          </a:endParaRPr>
        </a:p>
      </dgm:t>
    </dgm:pt>
    <dgm:pt modelId="{EDC9376F-D81B-4520-B496-E28B3FEC4E36}" type="parTrans" cxnId="{CD80AA0C-EC7E-4222-A2C7-750A45984703}">
      <dgm:prSet/>
      <dgm:spPr/>
      <dgm:t>
        <a:bodyPr/>
        <a:lstStyle/>
        <a:p>
          <a:endParaRPr lang="en-GB"/>
        </a:p>
      </dgm:t>
    </dgm:pt>
    <dgm:pt modelId="{B65624F8-B02D-41C8-955C-B0CDF9D9ACE8}" type="sibTrans" cxnId="{CD80AA0C-EC7E-4222-A2C7-750A45984703}">
      <dgm:prSet/>
      <dgm:spPr/>
      <dgm:t>
        <a:bodyPr/>
        <a:lstStyle/>
        <a:p>
          <a:endParaRPr lang="en-GB"/>
        </a:p>
      </dgm:t>
    </dgm:pt>
    <dgm:pt modelId="{1664299E-D841-4BB7-BB36-8DD1951973A7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/>
            <a:t> </a:t>
          </a:r>
          <a:r>
            <a:rPr lang="en-GB" smtClean="0">
              <a:solidFill>
                <a:schemeClr val="tx1"/>
              </a:solidFill>
            </a:rPr>
            <a:t>Do</a:t>
          </a:r>
          <a:endParaRPr lang="en-GB">
            <a:solidFill>
              <a:schemeClr val="tx1"/>
            </a:solidFill>
          </a:endParaRPr>
        </a:p>
      </dgm:t>
    </dgm:pt>
    <dgm:pt modelId="{104848B9-1955-4792-A6EA-67E95ACA8983}" type="parTrans" cxnId="{D265726E-C72E-42ED-8686-8A7877791CCC}">
      <dgm:prSet/>
      <dgm:spPr/>
      <dgm:t>
        <a:bodyPr/>
        <a:lstStyle/>
        <a:p>
          <a:endParaRPr lang="en-GB"/>
        </a:p>
      </dgm:t>
    </dgm:pt>
    <dgm:pt modelId="{04340445-B974-446D-8D4C-30034C066EBE}" type="sibTrans" cxnId="{D265726E-C72E-42ED-8686-8A7877791CCC}">
      <dgm:prSet/>
      <dgm:spPr/>
      <dgm:t>
        <a:bodyPr/>
        <a:lstStyle/>
        <a:p>
          <a:endParaRPr lang="en-GB"/>
        </a:p>
      </dgm:t>
    </dgm:pt>
    <dgm:pt modelId="{7850437E-497A-49E7-929F-B8C49F018BE4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15F34ED-91FE-4CAC-9E57-141D1FDDA09C}" type="parTrans" cxnId="{25B250B3-638D-4E68-BE84-25BF127DCFDA}">
      <dgm:prSet/>
      <dgm:spPr/>
      <dgm:t>
        <a:bodyPr/>
        <a:lstStyle/>
        <a:p>
          <a:endParaRPr lang="en-GB"/>
        </a:p>
      </dgm:t>
    </dgm:pt>
    <dgm:pt modelId="{47A35635-BA7D-4F42-B223-D0CC3E77CD21}" type="sibTrans" cxnId="{25B250B3-638D-4E68-BE84-25BF127DCFDA}">
      <dgm:prSet/>
      <dgm:spPr/>
      <dgm:t>
        <a:bodyPr/>
        <a:lstStyle/>
        <a:p>
          <a:endParaRPr lang="en-GB"/>
        </a:p>
      </dgm:t>
    </dgm:pt>
    <dgm:pt modelId="{E3F9A3F7-BE56-4B9D-A7E5-86FC34535B1B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>
              <a:solidFill>
                <a:schemeClr val="tx1"/>
              </a:solidFill>
            </a:rPr>
            <a:t>Ré</a:t>
          </a:r>
          <a:endParaRPr lang="en-GB">
            <a:solidFill>
              <a:schemeClr val="tx1"/>
            </a:solidFill>
          </a:endParaRPr>
        </a:p>
      </dgm:t>
    </dgm:pt>
    <dgm:pt modelId="{AF58A659-055A-4449-9481-F21E2F2C66A9}" type="parTrans" cxnId="{199A0A3F-7BCE-4968-A1BE-C4F02F3031A3}">
      <dgm:prSet/>
      <dgm:spPr/>
      <dgm:t>
        <a:bodyPr/>
        <a:lstStyle/>
        <a:p>
          <a:endParaRPr lang="en-GB"/>
        </a:p>
      </dgm:t>
    </dgm:pt>
    <dgm:pt modelId="{B698E5B5-360D-4315-83DE-3E9A9A7C8111}" type="sibTrans" cxnId="{199A0A3F-7BCE-4968-A1BE-C4F02F3031A3}">
      <dgm:prSet/>
      <dgm:spPr/>
      <dgm:t>
        <a:bodyPr/>
        <a:lstStyle/>
        <a:p>
          <a:endParaRPr lang="en-GB"/>
        </a:p>
      </dgm:t>
    </dgm:pt>
    <dgm:pt modelId="{5A2E3474-C783-40E2-A81E-1CFE605858F5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>
              <a:solidFill>
                <a:schemeClr val="tx1"/>
              </a:solidFill>
            </a:rPr>
            <a:t>Mi</a:t>
          </a:r>
          <a:r>
            <a:rPr lang="en-GB" b="0" smtClean="0">
              <a:solidFill>
                <a:schemeClr val="tx1"/>
              </a:solidFill>
            </a:rPr>
            <a:t>b</a:t>
          </a:r>
          <a:endParaRPr lang="en-GB" b="0">
            <a:solidFill>
              <a:schemeClr val="tx1"/>
            </a:solidFill>
          </a:endParaRPr>
        </a:p>
      </dgm:t>
    </dgm:pt>
    <dgm:pt modelId="{786A7E7C-73D2-4C67-A351-09522E2D3353}" type="parTrans" cxnId="{262B2B25-E278-4DC9-84F0-DF2F65C39AD9}">
      <dgm:prSet/>
      <dgm:spPr/>
      <dgm:t>
        <a:bodyPr/>
        <a:lstStyle/>
        <a:p>
          <a:endParaRPr lang="en-GB"/>
        </a:p>
      </dgm:t>
    </dgm:pt>
    <dgm:pt modelId="{93F415E0-516D-4119-A2EB-8ACEFD8B1327}" type="sibTrans" cxnId="{262B2B25-E278-4DC9-84F0-DF2F65C39AD9}">
      <dgm:prSet/>
      <dgm:spPr/>
      <dgm:t>
        <a:bodyPr/>
        <a:lstStyle/>
        <a:p>
          <a:endParaRPr lang="en-GB"/>
        </a:p>
      </dgm:t>
    </dgm:pt>
    <dgm:pt modelId="{BC05B978-2393-4F6E-929B-5E8F9D6058AE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88A68554-F2BE-4039-B31D-38065FE6307A}" type="parTrans" cxnId="{33A8A7BB-EA99-4638-9CAB-F199E4F451D9}">
      <dgm:prSet/>
      <dgm:spPr/>
      <dgm:t>
        <a:bodyPr/>
        <a:lstStyle/>
        <a:p>
          <a:endParaRPr lang="en-GB"/>
        </a:p>
      </dgm:t>
    </dgm:pt>
    <dgm:pt modelId="{B6AD7236-62CA-42F0-B3C7-1E89001360EE}" type="sibTrans" cxnId="{33A8A7BB-EA99-4638-9CAB-F199E4F451D9}">
      <dgm:prSet/>
      <dgm:spPr/>
      <dgm:t>
        <a:bodyPr/>
        <a:lstStyle/>
        <a:p>
          <a:endParaRPr lang="en-GB"/>
        </a:p>
      </dgm:t>
    </dgm:pt>
    <dgm:pt modelId="{811B8FF0-5EE7-4595-A181-96BA358CF105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>
              <a:solidFill>
                <a:schemeClr val="tx1"/>
              </a:solidFill>
            </a:rPr>
            <a:t>Fa</a:t>
          </a:r>
          <a:endParaRPr lang="en-GB">
            <a:solidFill>
              <a:schemeClr val="tx1"/>
            </a:solidFill>
          </a:endParaRPr>
        </a:p>
      </dgm:t>
    </dgm:pt>
    <dgm:pt modelId="{28D653C2-418A-4972-B46E-10F9A0FFBEBE}" type="parTrans" cxnId="{3A75C03B-C153-4D70-BBDA-81840DF4C664}">
      <dgm:prSet/>
      <dgm:spPr/>
      <dgm:t>
        <a:bodyPr/>
        <a:lstStyle/>
        <a:p>
          <a:endParaRPr lang="en-GB"/>
        </a:p>
      </dgm:t>
    </dgm:pt>
    <dgm:pt modelId="{7724E7C6-6D45-44BF-B4A7-2DEE5A1D7ED6}" type="sibTrans" cxnId="{3A75C03B-C153-4D70-BBDA-81840DF4C664}">
      <dgm:prSet/>
      <dgm:spPr/>
      <dgm:t>
        <a:bodyPr/>
        <a:lstStyle/>
        <a:p>
          <a:endParaRPr lang="en-GB"/>
        </a:p>
      </dgm:t>
    </dgm:pt>
    <dgm:pt modelId="{43290BFC-412B-49B0-9A9C-C496BB4BFAE8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155603F-369D-4A37-B927-2120280E4043}" type="parTrans" cxnId="{C90B5E4C-347A-4093-906C-D1777CB790BE}">
      <dgm:prSet/>
      <dgm:spPr/>
      <dgm:t>
        <a:bodyPr/>
        <a:lstStyle/>
        <a:p>
          <a:endParaRPr lang="en-GB"/>
        </a:p>
      </dgm:t>
    </dgm:pt>
    <dgm:pt modelId="{2C69D61D-1A80-4424-8594-EDC5FEF5BF91}" type="sibTrans" cxnId="{C90B5E4C-347A-4093-906C-D1777CB790BE}">
      <dgm:prSet/>
      <dgm:spPr/>
      <dgm:t>
        <a:bodyPr/>
        <a:lstStyle/>
        <a:p>
          <a:endParaRPr lang="en-GB"/>
        </a:p>
      </dgm:t>
    </dgm:pt>
    <dgm:pt modelId="{BED590CB-5319-4091-8805-4A4D368DFC54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mtClean="0">
              <a:solidFill>
                <a:schemeClr val="tx1"/>
              </a:solidFill>
            </a:rPr>
            <a:t>Sol</a:t>
          </a:r>
          <a:endParaRPr lang="en-GB">
            <a:solidFill>
              <a:schemeClr val="tx1"/>
            </a:solidFill>
          </a:endParaRPr>
        </a:p>
      </dgm:t>
    </dgm:pt>
    <dgm:pt modelId="{38F2574E-C4EC-4341-9C03-393A8CAD16C8}" type="parTrans" cxnId="{AE09AD89-B40B-4B97-AC9A-DCCD46EEE33D}">
      <dgm:prSet/>
      <dgm:spPr/>
      <dgm:t>
        <a:bodyPr/>
        <a:lstStyle/>
        <a:p>
          <a:endParaRPr lang="en-GB"/>
        </a:p>
      </dgm:t>
    </dgm:pt>
    <dgm:pt modelId="{A8068CBE-56D9-4404-BB8F-EA894B0D37C8}" type="sibTrans" cxnId="{AE09AD89-B40B-4B97-AC9A-DCCD46EEE33D}">
      <dgm:prSet/>
      <dgm:spPr/>
      <dgm:t>
        <a:bodyPr/>
        <a:lstStyle/>
        <a:p>
          <a:endParaRPr lang="en-GB"/>
        </a:p>
      </dgm:t>
    </dgm:pt>
    <dgm:pt modelId="{805AA4E1-48C6-4D89-AEF9-D3AFE8DFA9FC}" type="pres">
      <dgm:prSet presAssocID="{E1576C6A-2CA1-4926-BB87-C46BB45056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1B1795-1822-4CE8-A0E2-F8ED4A5E02E7}" type="pres">
      <dgm:prSet presAssocID="{DC4EDE5C-0AD4-49A9-B6EF-92027A759E05}" presName="node" presStyleLbl="node1" presStyleIdx="0" presStyleCnt="12" custRadScaleRad="107464" custRadScaleInc="21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1E42E2-AA1F-414F-AF1E-630A6CCF8BCF}" type="pres">
      <dgm:prSet presAssocID="{1B5ABBD0-6D2D-4661-B5DB-E2573B2688FD}" presName="sibTrans" presStyleLbl="sibTrans2D1" presStyleIdx="0" presStyleCnt="12"/>
      <dgm:spPr/>
      <dgm:t>
        <a:bodyPr/>
        <a:lstStyle/>
        <a:p>
          <a:endParaRPr lang="en-GB"/>
        </a:p>
      </dgm:t>
    </dgm:pt>
    <dgm:pt modelId="{085AB595-16AB-4F32-A3DB-5EBD8E8038CA}" type="pres">
      <dgm:prSet presAssocID="{1B5ABBD0-6D2D-4661-B5DB-E2573B2688FD}" presName="connectorText" presStyleLbl="sibTrans2D1" presStyleIdx="0" presStyleCnt="12"/>
      <dgm:spPr/>
      <dgm:t>
        <a:bodyPr/>
        <a:lstStyle/>
        <a:p>
          <a:endParaRPr lang="en-GB"/>
        </a:p>
      </dgm:t>
    </dgm:pt>
    <dgm:pt modelId="{06D6E9A9-03CD-4A79-BC05-69E21E3FA239}" type="pres">
      <dgm:prSet presAssocID="{E3F9A3F7-BE56-4B9D-A7E5-86FC34535B1B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44A460-3449-4F7D-897A-3398B35E25D9}" type="pres">
      <dgm:prSet presAssocID="{B698E5B5-360D-4315-83DE-3E9A9A7C8111}" presName="sibTrans" presStyleLbl="sibTrans2D1" presStyleIdx="1" presStyleCnt="12"/>
      <dgm:spPr/>
      <dgm:t>
        <a:bodyPr/>
        <a:lstStyle/>
        <a:p>
          <a:endParaRPr lang="en-GB"/>
        </a:p>
      </dgm:t>
    </dgm:pt>
    <dgm:pt modelId="{C76C155A-7AA5-44E7-89B5-1751216FFB0A}" type="pres">
      <dgm:prSet presAssocID="{B698E5B5-360D-4315-83DE-3E9A9A7C8111}" presName="connectorText" presStyleLbl="sibTrans2D1" presStyleIdx="1" presStyleCnt="12"/>
      <dgm:spPr/>
      <dgm:t>
        <a:bodyPr/>
        <a:lstStyle/>
        <a:p>
          <a:endParaRPr lang="en-GB"/>
        </a:p>
      </dgm:t>
    </dgm:pt>
    <dgm:pt modelId="{90016D54-85CB-4998-A0ED-412047BFC8A6}" type="pres">
      <dgm:prSet presAssocID="{5A2E3474-C783-40E2-A81E-1CFE605858F5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C2D75F-9F1E-4272-B504-BF6C9511D27D}" type="pres">
      <dgm:prSet presAssocID="{93F415E0-516D-4119-A2EB-8ACEFD8B1327}" presName="sibTrans" presStyleLbl="sibTrans2D1" presStyleIdx="2" presStyleCnt="12"/>
      <dgm:spPr/>
      <dgm:t>
        <a:bodyPr/>
        <a:lstStyle/>
        <a:p>
          <a:endParaRPr lang="en-GB"/>
        </a:p>
      </dgm:t>
    </dgm:pt>
    <dgm:pt modelId="{BBE38CA5-E930-4446-9AC1-89CDA4284537}" type="pres">
      <dgm:prSet presAssocID="{93F415E0-516D-4119-A2EB-8ACEFD8B1327}" presName="connectorText" presStyleLbl="sibTrans2D1" presStyleIdx="2" presStyleCnt="12"/>
      <dgm:spPr/>
      <dgm:t>
        <a:bodyPr/>
        <a:lstStyle/>
        <a:p>
          <a:endParaRPr lang="en-GB"/>
        </a:p>
      </dgm:t>
    </dgm:pt>
    <dgm:pt modelId="{CA6DE543-7EED-436F-8594-030E07B461BE}" type="pres">
      <dgm:prSet presAssocID="{BC05B978-2393-4F6E-929B-5E8F9D6058AE}" presName="node" presStyleLbl="node1" presStyleIdx="3" presStyleCnt="12" custRadScaleRad="100643" custRadScaleInc="-2930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D1B821-2F46-480E-B872-84DA6120D5D7}" type="pres">
      <dgm:prSet presAssocID="{B6AD7236-62CA-42F0-B3C7-1E89001360EE}" presName="sibTrans" presStyleLbl="sibTrans2D1" presStyleIdx="3" presStyleCnt="12"/>
      <dgm:spPr/>
      <dgm:t>
        <a:bodyPr/>
        <a:lstStyle/>
        <a:p>
          <a:endParaRPr lang="en-GB"/>
        </a:p>
      </dgm:t>
    </dgm:pt>
    <dgm:pt modelId="{AE76405C-280D-4179-9488-808B183B6FCB}" type="pres">
      <dgm:prSet presAssocID="{B6AD7236-62CA-42F0-B3C7-1E89001360EE}" presName="connectorText" presStyleLbl="sibTrans2D1" presStyleIdx="3" presStyleCnt="12"/>
      <dgm:spPr/>
      <dgm:t>
        <a:bodyPr/>
        <a:lstStyle/>
        <a:p>
          <a:endParaRPr lang="en-GB"/>
        </a:p>
      </dgm:t>
    </dgm:pt>
    <dgm:pt modelId="{0D9AA6E9-3C55-4CF5-91F4-6A9391C18AA8}" type="pres">
      <dgm:prSet presAssocID="{811B8FF0-5EE7-4595-A181-96BA358CF105}" presName="node" presStyleLbl="node1" presStyleIdx="4" presStyleCnt="12" custRadScaleRad="96686" custRadScaleInc="-27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1B656B-ACA9-4E13-94DC-8F74013DD023}" type="pres">
      <dgm:prSet presAssocID="{7724E7C6-6D45-44BF-B4A7-2DEE5A1D7ED6}" presName="sibTrans" presStyleLbl="sibTrans2D1" presStyleIdx="4" presStyleCnt="12"/>
      <dgm:spPr/>
      <dgm:t>
        <a:bodyPr/>
        <a:lstStyle/>
        <a:p>
          <a:endParaRPr lang="en-GB"/>
        </a:p>
      </dgm:t>
    </dgm:pt>
    <dgm:pt modelId="{D10A7A8F-3CF9-4424-8747-5669763E06EF}" type="pres">
      <dgm:prSet presAssocID="{7724E7C6-6D45-44BF-B4A7-2DEE5A1D7ED6}" presName="connectorText" presStyleLbl="sibTrans2D1" presStyleIdx="4" presStyleCnt="12"/>
      <dgm:spPr/>
      <dgm:t>
        <a:bodyPr/>
        <a:lstStyle/>
        <a:p>
          <a:endParaRPr lang="en-GB"/>
        </a:p>
      </dgm:t>
    </dgm:pt>
    <dgm:pt modelId="{F251F50B-79AC-45DA-BBF3-00A16EF2E516}" type="pres">
      <dgm:prSet presAssocID="{43290BFC-412B-49B0-9A9C-C496BB4BFAE8}" presName="node" presStyleLbl="node1" presStyleIdx="5" presStyleCnt="12" custRadScaleRad="93585" custRadScaleInc="-169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85F9CD-2265-4484-8D5D-A1BF7CC19435}" type="pres">
      <dgm:prSet presAssocID="{2C69D61D-1A80-4424-8594-EDC5FEF5BF91}" presName="sibTrans" presStyleLbl="sibTrans2D1" presStyleIdx="5" presStyleCnt="12"/>
      <dgm:spPr/>
      <dgm:t>
        <a:bodyPr/>
        <a:lstStyle/>
        <a:p>
          <a:endParaRPr lang="en-GB"/>
        </a:p>
      </dgm:t>
    </dgm:pt>
    <dgm:pt modelId="{FD1C3A8A-1D1B-4D04-9E34-A0D00BEA49BD}" type="pres">
      <dgm:prSet presAssocID="{2C69D61D-1A80-4424-8594-EDC5FEF5BF91}" presName="connectorText" presStyleLbl="sibTrans2D1" presStyleIdx="5" presStyleCnt="12"/>
      <dgm:spPr/>
      <dgm:t>
        <a:bodyPr/>
        <a:lstStyle/>
        <a:p>
          <a:endParaRPr lang="en-GB"/>
        </a:p>
      </dgm:t>
    </dgm:pt>
    <dgm:pt modelId="{46D7E511-9651-41C2-B176-2C9D27EA2F26}" type="pres">
      <dgm:prSet presAssocID="{BED590CB-5319-4091-8805-4A4D368DFC54}" presName="node" presStyleLbl="node1" presStyleIdx="6" presStyleCnt="12" custRadScaleRad="92287" custRadScaleInc="-14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66F251-CED3-488D-AE4D-589615185434}" type="pres">
      <dgm:prSet presAssocID="{A8068CBE-56D9-4404-BB8F-EA894B0D37C8}" presName="sibTrans" presStyleLbl="sibTrans2D1" presStyleIdx="6" presStyleCnt="12"/>
      <dgm:spPr/>
      <dgm:t>
        <a:bodyPr/>
        <a:lstStyle/>
        <a:p>
          <a:endParaRPr lang="en-GB"/>
        </a:p>
      </dgm:t>
    </dgm:pt>
    <dgm:pt modelId="{CE712240-BC3A-4595-8BC5-BFA5E489AE96}" type="pres">
      <dgm:prSet presAssocID="{A8068CBE-56D9-4404-BB8F-EA894B0D37C8}" presName="connectorText" presStyleLbl="sibTrans2D1" presStyleIdx="6" presStyleCnt="12"/>
      <dgm:spPr/>
      <dgm:t>
        <a:bodyPr/>
        <a:lstStyle/>
        <a:p>
          <a:endParaRPr lang="en-GB"/>
        </a:p>
      </dgm:t>
    </dgm:pt>
    <dgm:pt modelId="{41CB24EB-0A29-4A49-95D8-28D091603D38}" type="pres">
      <dgm:prSet presAssocID="{7850437E-497A-49E7-929F-B8C49F018BE4}" presName="node" presStyleLbl="node1" presStyleIdx="7" presStyleCnt="12" custRadScaleRad="93214" custRadScaleInc="145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3CF5B2-5A25-4786-8199-E1C30DC4CF9A}" type="pres">
      <dgm:prSet presAssocID="{47A35635-BA7D-4F42-B223-D0CC3E77CD21}" presName="sibTrans" presStyleLbl="sibTrans2D1" presStyleIdx="7" presStyleCnt="12"/>
      <dgm:spPr/>
      <dgm:t>
        <a:bodyPr/>
        <a:lstStyle/>
        <a:p>
          <a:endParaRPr lang="en-GB"/>
        </a:p>
      </dgm:t>
    </dgm:pt>
    <dgm:pt modelId="{55F81D90-C397-44E7-9CBE-E82DB7BEEFEE}" type="pres">
      <dgm:prSet presAssocID="{47A35635-BA7D-4F42-B223-D0CC3E77CD21}" presName="connectorText" presStyleLbl="sibTrans2D1" presStyleIdx="7" presStyleCnt="12"/>
      <dgm:spPr/>
      <dgm:t>
        <a:bodyPr/>
        <a:lstStyle/>
        <a:p>
          <a:endParaRPr lang="en-GB"/>
        </a:p>
      </dgm:t>
    </dgm:pt>
    <dgm:pt modelId="{355FDB55-27F7-4CEA-9CD4-A6B652C0FAB6}" type="pres">
      <dgm:prSet presAssocID="{6E3ACD89-8866-4CB9-93CB-14AD70FD9626}" presName="node" presStyleLbl="node1" presStyleIdx="8" presStyleCnt="12" custRadScaleRad="96064" custRadScaleInc="258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3CB0B5-3311-4BB4-BA9B-8C9E0892D613}" type="pres">
      <dgm:prSet presAssocID="{2E81225F-5711-4767-8007-1A81D45ECA6E}" presName="sibTrans" presStyleLbl="sibTrans2D1" presStyleIdx="8" presStyleCnt="12"/>
      <dgm:spPr/>
      <dgm:t>
        <a:bodyPr/>
        <a:lstStyle/>
        <a:p>
          <a:endParaRPr lang="en-GB"/>
        </a:p>
      </dgm:t>
    </dgm:pt>
    <dgm:pt modelId="{C2D99C1C-FC8D-49D6-8D17-8F4EEC832A58}" type="pres">
      <dgm:prSet presAssocID="{2E81225F-5711-4767-8007-1A81D45ECA6E}" presName="connectorText" presStyleLbl="sibTrans2D1" presStyleIdx="8" presStyleCnt="12"/>
      <dgm:spPr/>
      <dgm:t>
        <a:bodyPr/>
        <a:lstStyle/>
        <a:p>
          <a:endParaRPr lang="en-GB"/>
        </a:p>
      </dgm:t>
    </dgm:pt>
    <dgm:pt modelId="{409F7DB5-FAA2-4061-8CAC-728BE4232173}" type="pres">
      <dgm:prSet presAssocID="{8A51AF22-312D-4B51-9BCF-686710721C6A}" presName="node" presStyleLbl="node1" presStyleIdx="9" presStyleCnt="12" custRadScaleRad="99952" custRadScaleInc="295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515433-CF56-4377-A2A3-6FDADACD7EE9}" type="pres">
      <dgm:prSet presAssocID="{C2DD7497-E40D-4066-9945-C8BD30EA565C}" presName="sibTrans" presStyleLbl="sibTrans2D1" presStyleIdx="9" presStyleCnt="12"/>
      <dgm:spPr/>
      <dgm:t>
        <a:bodyPr/>
        <a:lstStyle/>
        <a:p>
          <a:endParaRPr lang="en-GB"/>
        </a:p>
      </dgm:t>
    </dgm:pt>
    <dgm:pt modelId="{222326F3-BB3A-4B06-B090-F9E05DFFFEA3}" type="pres">
      <dgm:prSet presAssocID="{C2DD7497-E40D-4066-9945-C8BD30EA565C}" presName="connectorText" presStyleLbl="sibTrans2D1" presStyleIdx="9" presStyleCnt="12"/>
      <dgm:spPr/>
      <dgm:t>
        <a:bodyPr/>
        <a:lstStyle/>
        <a:p>
          <a:endParaRPr lang="en-GB"/>
        </a:p>
      </dgm:t>
    </dgm:pt>
    <dgm:pt modelId="{B395D7E0-D67F-471C-878F-DD477CB18E1E}" type="pres">
      <dgm:prSet presAssocID="{027205B5-9050-4253-8489-F5519AFC8157}" presName="node" presStyleLbl="node1" presStyleIdx="10" presStyleCnt="12" custRadScaleRad="103783" custRadScaleInc="252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957998-4AE5-4F1F-B262-25BD658D1FE3}" type="pres">
      <dgm:prSet presAssocID="{B65624F8-B02D-41C8-955C-B0CDF9D9ACE8}" presName="sibTrans" presStyleLbl="sibTrans2D1" presStyleIdx="10" presStyleCnt="12"/>
      <dgm:spPr/>
      <dgm:t>
        <a:bodyPr/>
        <a:lstStyle/>
        <a:p>
          <a:endParaRPr lang="en-GB"/>
        </a:p>
      </dgm:t>
    </dgm:pt>
    <dgm:pt modelId="{740604C1-83B4-4953-B6B1-524C1CC3E1FF}" type="pres">
      <dgm:prSet presAssocID="{B65624F8-B02D-41C8-955C-B0CDF9D9ACE8}" presName="connectorText" presStyleLbl="sibTrans2D1" presStyleIdx="10" presStyleCnt="12"/>
      <dgm:spPr/>
      <dgm:t>
        <a:bodyPr/>
        <a:lstStyle/>
        <a:p>
          <a:endParaRPr lang="en-GB"/>
        </a:p>
      </dgm:t>
    </dgm:pt>
    <dgm:pt modelId="{5E9E0A7D-9405-4772-97E7-97EE7297A9C3}" type="pres">
      <dgm:prSet presAssocID="{1664299E-D841-4BB7-BB36-8DD1951973A7}" presName="node" presStyleLbl="node1" presStyleIdx="11" presStyleCnt="12" custRadScaleRad="106588" custRadScaleInc="149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ADDF40-2888-4116-8F59-4C9665AB62BC}" type="pres">
      <dgm:prSet presAssocID="{04340445-B974-446D-8D4C-30034C066EBE}" presName="sibTrans" presStyleLbl="sibTrans2D1" presStyleIdx="11" presStyleCnt="12"/>
      <dgm:spPr/>
      <dgm:t>
        <a:bodyPr/>
        <a:lstStyle/>
        <a:p>
          <a:endParaRPr lang="en-GB"/>
        </a:p>
      </dgm:t>
    </dgm:pt>
    <dgm:pt modelId="{4ECC5A7A-F780-4BC3-AC82-194FA502914A}" type="pres">
      <dgm:prSet presAssocID="{04340445-B974-446D-8D4C-30034C066EBE}" presName="connectorText" presStyleLbl="sibTrans2D1" presStyleIdx="11" presStyleCnt="12"/>
      <dgm:spPr/>
      <dgm:t>
        <a:bodyPr/>
        <a:lstStyle/>
        <a:p>
          <a:endParaRPr lang="en-GB"/>
        </a:p>
      </dgm:t>
    </dgm:pt>
  </dgm:ptLst>
  <dgm:cxnLst>
    <dgm:cxn modelId="{A8963491-FAA2-413F-B2B8-AA95F49CFD23}" type="presOf" srcId="{6E3ACD89-8866-4CB9-93CB-14AD70FD9626}" destId="{355FDB55-27F7-4CEA-9CD4-A6B652C0FAB6}" srcOrd="0" destOrd="0" presId="urn:microsoft.com/office/officeart/2005/8/layout/cycle2"/>
    <dgm:cxn modelId="{4DAC5C7D-299D-4BD3-812D-BBD89F3436CB}" type="presOf" srcId="{47A35635-BA7D-4F42-B223-D0CC3E77CD21}" destId="{55F81D90-C397-44E7-9CBE-E82DB7BEEFEE}" srcOrd="1" destOrd="0" presId="urn:microsoft.com/office/officeart/2005/8/layout/cycle2"/>
    <dgm:cxn modelId="{91134A0C-9603-4120-BB47-F57414E11A71}" type="presOf" srcId="{E1576C6A-2CA1-4926-BB87-C46BB45056FA}" destId="{805AA4E1-48C6-4D89-AEF9-D3AFE8DFA9FC}" srcOrd="0" destOrd="0" presId="urn:microsoft.com/office/officeart/2005/8/layout/cycle2"/>
    <dgm:cxn modelId="{E7056056-A093-4335-8C1F-8BDE8B6B61F3}" srcId="{E1576C6A-2CA1-4926-BB87-C46BB45056FA}" destId="{8A51AF22-312D-4B51-9BCF-686710721C6A}" srcOrd="9" destOrd="0" parTransId="{3917E384-9BC0-4A1F-B88B-DF171167AF0D}" sibTransId="{C2DD7497-E40D-4066-9945-C8BD30EA565C}"/>
    <dgm:cxn modelId="{4E07E0A3-74DE-4F29-B3C2-F61A0279B5A6}" type="presOf" srcId="{2C69D61D-1A80-4424-8594-EDC5FEF5BF91}" destId="{FD1C3A8A-1D1B-4D04-9E34-A0D00BEA49BD}" srcOrd="1" destOrd="0" presId="urn:microsoft.com/office/officeart/2005/8/layout/cycle2"/>
    <dgm:cxn modelId="{60ACB090-83EE-42C1-BC15-5DB253867BE9}" type="presOf" srcId="{B698E5B5-360D-4315-83DE-3E9A9A7C8111}" destId="{C76C155A-7AA5-44E7-89B5-1751216FFB0A}" srcOrd="1" destOrd="0" presId="urn:microsoft.com/office/officeart/2005/8/layout/cycle2"/>
    <dgm:cxn modelId="{D265726E-C72E-42ED-8686-8A7877791CCC}" srcId="{E1576C6A-2CA1-4926-BB87-C46BB45056FA}" destId="{1664299E-D841-4BB7-BB36-8DD1951973A7}" srcOrd="11" destOrd="0" parTransId="{104848B9-1955-4792-A6EA-67E95ACA8983}" sibTransId="{04340445-B974-446D-8D4C-30034C066EBE}"/>
    <dgm:cxn modelId="{956CE8B3-E1AB-4348-BA25-A083D7A0BAD5}" type="presOf" srcId="{2E81225F-5711-4767-8007-1A81D45ECA6E}" destId="{C2D99C1C-FC8D-49D6-8D17-8F4EEC832A58}" srcOrd="1" destOrd="0" presId="urn:microsoft.com/office/officeart/2005/8/layout/cycle2"/>
    <dgm:cxn modelId="{CC648AAC-3197-4F07-A66A-6F34B230A592}" type="presOf" srcId="{B65624F8-B02D-41C8-955C-B0CDF9D9ACE8}" destId="{F0957998-4AE5-4F1F-B262-25BD658D1FE3}" srcOrd="0" destOrd="0" presId="urn:microsoft.com/office/officeart/2005/8/layout/cycle2"/>
    <dgm:cxn modelId="{33A8A7BB-EA99-4638-9CAB-F199E4F451D9}" srcId="{E1576C6A-2CA1-4926-BB87-C46BB45056FA}" destId="{BC05B978-2393-4F6E-929B-5E8F9D6058AE}" srcOrd="3" destOrd="0" parTransId="{88A68554-F2BE-4039-B31D-38065FE6307A}" sibTransId="{B6AD7236-62CA-42F0-B3C7-1E89001360EE}"/>
    <dgm:cxn modelId="{A3A0B484-D3F2-428C-B581-282016CE4F83}" type="presOf" srcId="{04340445-B974-446D-8D4C-30034C066EBE}" destId="{4ECC5A7A-F780-4BC3-AC82-194FA502914A}" srcOrd="1" destOrd="0" presId="urn:microsoft.com/office/officeart/2005/8/layout/cycle2"/>
    <dgm:cxn modelId="{C90B5E4C-347A-4093-906C-D1777CB790BE}" srcId="{E1576C6A-2CA1-4926-BB87-C46BB45056FA}" destId="{43290BFC-412B-49B0-9A9C-C496BB4BFAE8}" srcOrd="5" destOrd="0" parTransId="{B155603F-369D-4A37-B927-2120280E4043}" sibTransId="{2C69D61D-1A80-4424-8594-EDC5FEF5BF91}"/>
    <dgm:cxn modelId="{4058C77D-3C88-4D8D-8958-6139F9B4D535}" srcId="{E1576C6A-2CA1-4926-BB87-C46BB45056FA}" destId="{DC4EDE5C-0AD4-49A9-B6EF-92027A759E05}" srcOrd="0" destOrd="0" parTransId="{B3423347-2D7C-435B-9C13-2871786BCF62}" sibTransId="{1B5ABBD0-6D2D-4661-B5DB-E2573B2688FD}"/>
    <dgm:cxn modelId="{17C61AB3-F29B-4286-83B1-2B908539030E}" type="presOf" srcId="{2C69D61D-1A80-4424-8594-EDC5FEF5BF91}" destId="{9285F9CD-2265-4484-8D5D-A1BF7CC19435}" srcOrd="0" destOrd="0" presId="urn:microsoft.com/office/officeart/2005/8/layout/cycle2"/>
    <dgm:cxn modelId="{6E1EDC88-E792-4283-B592-2D2B4DFEF4D6}" type="presOf" srcId="{04340445-B974-446D-8D4C-30034C066EBE}" destId="{84ADDF40-2888-4116-8F59-4C9665AB62BC}" srcOrd="0" destOrd="0" presId="urn:microsoft.com/office/officeart/2005/8/layout/cycle2"/>
    <dgm:cxn modelId="{3A75C03B-C153-4D70-BBDA-81840DF4C664}" srcId="{E1576C6A-2CA1-4926-BB87-C46BB45056FA}" destId="{811B8FF0-5EE7-4595-A181-96BA358CF105}" srcOrd="4" destOrd="0" parTransId="{28D653C2-418A-4972-B46E-10F9A0FFBEBE}" sibTransId="{7724E7C6-6D45-44BF-B4A7-2DEE5A1D7ED6}"/>
    <dgm:cxn modelId="{25B250B3-638D-4E68-BE84-25BF127DCFDA}" srcId="{E1576C6A-2CA1-4926-BB87-C46BB45056FA}" destId="{7850437E-497A-49E7-929F-B8C49F018BE4}" srcOrd="7" destOrd="0" parTransId="{315F34ED-91FE-4CAC-9E57-141D1FDDA09C}" sibTransId="{47A35635-BA7D-4F42-B223-D0CC3E77CD21}"/>
    <dgm:cxn modelId="{F90D05E3-92CD-40A8-A62D-B3839DC0EB3E}" type="presOf" srcId="{7724E7C6-6D45-44BF-B4A7-2DEE5A1D7ED6}" destId="{BC1B656B-ACA9-4E13-94DC-8F74013DD023}" srcOrd="0" destOrd="0" presId="urn:microsoft.com/office/officeart/2005/8/layout/cycle2"/>
    <dgm:cxn modelId="{2FEA2A19-C220-45FC-84CE-487F136720CF}" type="presOf" srcId="{BC05B978-2393-4F6E-929B-5E8F9D6058AE}" destId="{CA6DE543-7EED-436F-8594-030E07B461BE}" srcOrd="0" destOrd="0" presId="urn:microsoft.com/office/officeart/2005/8/layout/cycle2"/>
    <dgm:cxn modelId="{263E4DB9-72E9-410E-8C7A-A1B3A11562F7}" type="presOf" srcId="{93F415E0-516D-4119-A2EB-8ACEFD8B1327}" destId="{BBE38CA5-E930-4446-9AC1-89CDA4284537}" srcOrd="1" destOrd="0" presId="urn:microsoft.com/office/officeart/2005/8/layout/cycle2"/>
    <dgm:cxn modelId="{C285D994-349A-4258-9CA8-519C517B810C}" type="presOf" srcId="{A8068CBE-56D9-4404-BB8F-EA894B0D37C8}" destId="{5466F251-CED3-488D-AE4D-589615185434}" srcOrd="0" destOrd="0" presId="urn:microsoft.com/office/officeart/2005/8/layout/cycle2"/>
    <dgm:cxn modelId="{4A57DE33-837A-447B-BC60-70B6BE93F28E}" type="presOf" srcId="{B65624F8-B02D-41C8-955C-B0CDF9D9ACE8}" destId="{740604C1-83B4-4953-B6B1-524C1CC3E1FF}" srcOrd="1" destOrd="0" presId="urn:microsoft.com/office/officeart/2005/8/layout/cycle2"/>
    <dgm:cxn modelId="{199A0A3F-7BCE-4968-A1BE-C4F02F3031A3}" srcId="{E1576C6A-2CA1-4926-BB87-C46BB45056FA}" destId="{E3F9A3F7-BE56-4B9D-A7E5-86FC34535B1B}" srcOrd="1" destOrd="0" parTransId="{AF58A659-055A-4449-9481-F21E2F2C66A9}" sibTransId="{B698E5B5-360D-4315-83DE-3E9A9A7C8111}"/>
    <dgm:cxn modelId="{DBAC5B25-A0A6-4877-AE32-795B225FFE39}" srcId="{E1576C6A-2CA1-4926-BB87-C46BB45056FA}" destId="{6E3ACD89-8866-4CB9-93CB-14AD70FD9626}" srcOrd="8" destOrd="0" parTransId="{E7014779-633F-4E4D-AE8B-399FBC39AC43}" sibTransId="{2E81225F-5711-4767-8007-1A81D45ECA6E}"/>
    <dgm:cxn modelId="{262B2B25-E278-4DC9-84F0-DF2F65C39AD9}" srcId="{E1576C6A-2CA1-4926-BB87-C46BB45056FA}" destId="{5A2E3474-C783-40E2-A81E-1CFE605858F5}" srcOrd="2" destOrd="0" parTransId="{786A7E7C-73D2-4C67-A351-09522E2D3353}" sibTransId="{93F415E0-516D-4119-A2EB-8ACEFD8B1327}"/>
    <dgm:cxn modelId="{B0FC833B-945D-4F80-80F0-674FB7F8F467}" type="presOf" srcId="{A8068CBE-56D9-4404-BB8F-EA894B0D37C8}" destId="{CE712240-BC3A-4595-8BC5-BFA5E489AE96}" srcOrd="1" destOrd="0" presId="urn:microsoft.com/office/officeart/2005/8/layout/cycle2"/>
    <dgm:cxn modelId="{729D778B-D997-4511-8B4A-335DD4FD7FC5}" type="presOf" srcId="{B6AD7236-62CA-42F0-B3C7-1E89001360EE}" destId="{AE76405C-280D-4179-9488-808B183B6FCB}" srcOrd="1" destOrd="0" presId="urn:microsoft.com/office/officeart/2005/8/layout/cycle2"/>
    <dgm:cxn modelId="{CD80AA0C-EC7E-4222-A2C7-750A45984703}" srcId="{E1576C6A-2CA1-4926-BB87-C46BB45056FA}" destId="{027205B5-9050-4253-8489-F5519AFC8157}" srcOrd="10" destOrd="0" parTransId="{EDC9376F-D81B-4520-B496-E28B3FEC4E36}" sibTransId="{B65624F8-B02D-41C8-955C-B0CDF9D9ACE8}"/>
    <dgm:cxn modelId="{252DDCD1-B939-4946-94B7-88B830D163F6}" type="presOf" srcId="{811B8FF0-5EE7-4595-A181-96BA358CF105}" destId="{0D9AA6E9-3C55-4CF5-91F4-6A9391C18AA8}" srcOrd="0" destOrd="0" presId="urn:microsoft.com/office/officeart/2005/8/layout/cycle2"/>
    <dgm:cxn modelId="{AE09AD89-B40B-4B97-AC9A-DCCD46EEE33D}" srcId="{E1576C6A-2CA1-4926-BB87-C46BB45056FA}" destId="{BED590CB-5319-4091-8805-4A4D368DFC54}" srcOrd="6" destOrd="0" parTransId="{38F2574E-C4EC-4341-9C03-393A8CAD16C8}" sibTransId="{A8068CBE-56D9-4404-BB8F-EA894B0D37C8}"/>
    <dgm:cxn modelId="{A6947B5F-CE2A-4490-98D9-73C6F12E21A3}" type="presOf" srcId="{1664299E-D841-4BB7-BB36-8DD1951973A7}" destId="{5E9E0A7D-9405-4772-97E7-97EE7297A9C3}" srcOrd="0" destOrd="0" presId="urn:microsoft.com/office/officeart/2005/8/layout/cycle2"/>
    <dgm:cxn modelId="{78BAF7CD-A8C1-4DD4-AD4A-9F500007F6BA}" type="presOf" srcId="{43290BFC-412B-49B0-9A9C-C496BB4BFAE8}" destId="{F251F50B-79AC-45DA-BBF3-00A16EF2E516}" srcOrd="0" destOrd="0" presId="urn:microsoft.com/office/officeart/2005/8/layout/cycle2"/>
    <dgm:cxn modelId="{01FE17D3-0BB4-4800-AD68-DEE1293D8B79}" type="presOf" srcId="{2E81225F-5711-4767-8007-1A81D45ECA6E}" destId="{873CB0B5-3311-4BB4-BA9B-8C9E0892D613}" srcOrd="0" destOrd="0" presId="urn:microsoft.com/office/officeart/2005/8/layout/cycle2"/>
    <dgm:cxn modelId="{04521C9D-2F25-43D6-ACCE-9978B7F88E4E}" type="presOf" srcId="{C2DD7497-E40D-4066-9945-C8BD30EA565C}" destId="{222326F3-BB3A-4B06-B090-F9E05DFFFEA3}" srcOrd="1" destOrd="0" presId="urn:microsoft.com/office/officeart/2005/8/layout/cycle2"/>
    <dgm:cxn modelId="{765BFC11-5EAE-4986-BED4-661C3BBD93E1}" type="presOf" srcId="{B698E5B5-360D-4315-83DE-3E9A9A7C8111}" destId="{5544A460-3449-4F7D-897A-3398B35E25D9}" srcOrd="0" destOrd="0" presId="urn:microsoft.com/office/officeart/2005/8/layout/cycle2"/>
    <dgm:cxn modelId="{02524AD0-6E88-4B32-B040-B80B7F455EBF}" type="presOf" srcId="{B6AD7236-62CA-42F0-B3C7-1E89001360EE}" destId="{DBD1B821-2F46-480E-B872-84DA6120D5D7}" srcOrd="0" destOrd="0" presId="urn:microsoft.com/office/officeart/2005/8/layout/cycle2"/>
    <dgm:cxn modelId="{8C7EAFDA-3DCD-45EF-A357-6DCE194F4DD2}" type="presOf" srcId="{BED590CB-5319-4091-8805-4A4D368DFC54}" destId="{46D7E511-9651-41C2-B176-2C9D27EA2F26}" srcOrd="0" destOrd="0" presId="urn:microsoft.com/office/officeart/2005/8/layout/cycle2"/>
    <dgm:cxn modelId="{A8F3B042-1C71-4572-8A24-81C9EF6922F2}" type="presOf" srcId="{E3F9A3F7-BE56-4B9D-A7E5-86FC34535B1B}" destId="{06D6E9A9-03CD-4A79-BC05-69E21E3FA239}" srcOrd="0" destOrd="0" presId="urn:microsoft.com/office/officeart/2005/8/layout/cycle2"/>
    <dgm:cxn modelId="{DEC42269-AC81-421F-9076-0633BF9BD945}" type="presOf" srcId="{7724E7C6-6D45-44BF-B4A7-2DEE5A1D7ED6}" destId="{D10A7A8F-3CF9-4424-8747-5669763E06EF}" srcOrd="1" destOrd="0" presId="urn:microsoft.com/office/officeart/2005/8/layout/cycle2"/>
    <dgm:cxn modelId="{A3F81A5D-731A-46FA-BA0A-E0F1CC4C5FAE}" type="presOf" srcId="{8A51AF22-312D-4B51-9BCF-686710721C6A}" destId="{409F7DB5-FAA2-4061-8CAC-728BE4232173}" srcOrd="0" destOrd="0" presId="urn:microsoft.com/office/officeart/2005/8/layout/cycle2"/>
    <dgm:cxn modelId="{A5914C5F-A88C-440B-9F50-B173989267D9}" type="presOf" srcId="{1B5ABBD0-6D2D-4661-B5DB-E2573B2688FD}" destId="{EE1E42E2-AA1F-414F-AF1E-630A6CCF8BCF}" srcOrd="0" destOrd="0" presId="urn:microsoft.com/office/officeart/2005/8/layout/cycle2"/>
    <dgm:cxn modelId="{AE7E9690-36C1-450F-B49F-8948E2F6F531}" type="presOf" srcId="{5A2E3474-C783-40E2-A81E-1CFE605858F5}" destId="{90016D54-85CB-4998-A0ED-412047BFC8A6}" srcOrd="0" destOrd="0" presId="urn:microsoft.com/office/officeart/2005/8/layout/cycle2"/>
    <dgm:cxn modelId="{7F185D19-54CA-401D-82DC-295242BAD00A}" type="presOf" srcId="{027205B5-9050-4253-8489-F5519AFC8157}" destId="{B395D7E0-D67F-471C-878F-DD477CB18E1E}" srcOrd="0" destOrd="0" presId="urn:microsoft.com/office/officeart/2005/8/layout/cycle2"/>
    <dgm:cxn modelId="{9007E7E2-8FB0-4384-9575-9805549D0A73}" type="presOf" srcId="{7850437E-497A-49E7-929F-B8C49F018BE4}" destId="{41CB24EB-0A29-4A49-95D8-28D091603D38}" srcOrd="0" destOrd="0" presId="urn:microsoft.com/office/officeart/2005/8/layout/cycle2"/>
    <dgm:cxn modelId="{56E538FE-5D01-4FDF-B0F0-3711E05D12F8}" type="presOf" srcId="{1B5ABBD0-6D2D-4661-B5DB-E2573B2688FD}" destId="{085AB595-16AB-4F32-A3DB-5EBD8E8038CA}" srcOrd="1" destOrd="0" presId="urn:microsoft.com/office/officeart/2005/8/layout/cycle2"/>
    <dgm:cxn modelId="{059C0A7C-C84B-4B04-998D-0E839A14229A}" type="presOf" srcId="{93F415E0-516D-4119-A2EB-8ACEFD8B1327}" destId="{73C2D75F-9F1E-4272-B504-BF6C9511D27D}" srcOrd="0" destOrd="0" presId="urn:microsoft.com/office/officeart/2005/8/layout/cycle2"/>
    <dgm:cxn modelId="{E403D1BC-6634-4E0D-BC90-98CF9EECAD4D}" type="presOf" srcId="{DC4EDE5C-0AD4-49A9-B6EF-92027A759E05}" destId="{791B1795-1822-4CE8-A0E2-F8ED4A5E02E7}" srcOrd="0" destOrd="0" presId="urn:microsoft.com/office/officeart/2005/8/layout/cycle2"/>
    <dgm:cxn modelId="{64C277C9-BA5B-43AD-B44F-DD50D12C6ABE}" type="presOf" srcId="{C2DD7497-E40D-4066-9945-C8BD30EA565C}" destId="{8E515433-CF56-4377-A2A3-6FDADACD7EE9}" srcOrd="0" destOrd="0" presId="urn:microsoft.com/office/officeart/2005/8/layout/cycle2"/>
    <dgm:cxn modelId="{76E7AA1F-4C93-4CF2-90C1-1AFE750E285D}" type="presOf" srcId="{47A35635-BA7D-4F42-B223-D0CC3E77CD21}" destId="{CB3CF5B2-5A25-4786-8199-E1C30DC4CF9A}" srcOrd="0" destOrd="0" presId="urn:microsoft.com/office/officeart/2005/8/layout/cycle2"/>
    <dgm:cxn modelId="{F02698DE-EFF7-4CB2-B377-D32562ECE581}" type="presParOf" srcId="{805AA4E1-48C6-4D89-AEF9-D3AFE8DFA9FC}" destId="{791B1795-1822-4CE8-A0E2-F8ED4A5E02E7}" srcOrd="0" destOrd="0" presId="urn:microsoft.com/office/officeart/2005/8/layout/cycle2"/>
    <dgm:cxn modelId="{42184F88-6B53-4108-AC21-6CCA90C0A63D}" type="presParOf" srcId="{805AA4E1-48C6-4D89-AEF9-D3AFE8DFA9FC}" destId="{EE1E42E2-AA1F-414F-AF1E-630A6CCF8BCF}" srcOrd="1" destOrd="0" presId="urn:microsoft.com/office/officeart/2005/8/layout/cycle2"/>
    <dgm:cxn modelId="{356B60AC-E7D5-4C88-880E-A430247F8372}" type="presParOf" srcId="{EE1E42E2-AA1F-414F-AF1E-630A6CCF8BCF}" destId="{085AB595-16AB-4F32-A3DB-5EBD8E8038CA}" srcOrd="0" destOrd="0" presId="urn:microsoft.com/office/officeart/2005/8/layout/cycle2"/>
    <dgm:cxn modelId="{8B876084-998E-4D22-B017-15E39FF398BE}" type="presParOf" srcId="{805AA4E1-48C6-4D89-AEF9-D3AFE8DFA9FC}" destId="{06D6E9A9-03CD-4A79-BC05-69E21E3FA239}" srcOrd="2" destOrd="0" presId="urn:microsoft.com/office/officeart/2005/8/layout/cycle2"/>
    <dgm:cxn modelId="{62440982-6096-4EF7-917C-313049F57069}" type="presParOf" srcId="{805AA4E1-48C6-4D89-AEF9-D3AFE8DFA9FC}" destId="{5544A460-3449-4F7D-897A-3398B35E25D9}" srcOrd="3" destOrd="0" presId="urn:microsoft.com/office/officeart/2005/8/layout/cycle2"/>
    <dgm:cxn modelId="{73F54054-005A-4824-8F0F-C860B6A9AEC6}" type="presParOf" srcId="{5544A460-3449-4F7D-897A-3398B35E25D9}" destId="{C76C155A-7AA5-44E7-89B5-1751216FFB0A}" srcOrd="0" destOrd="0" presId="urn:microsoft.com/office/officeart/2005/8/layout/cycle2"/>
    <dgm:cxn modelId="{8A7A4444-8FFB-4422-B502-BD2E8FE7D40D}" type="presParOf" srcId="{805AA4E1-48C6-4D89-AEF9-D3AFE8DFA9FC}" destId="{90016D54-85CB-4998-A0ED-412047BFC8A6}" srcOrd="4" destOrd="0" presId="urn:microsoft.com/office/officeart/2005/8/layout/cycle2"/>
    <dgm:cxn modelId="{D310E875-49AE-4E83-BB87-988110993CA1}" type="presParOf" srcId="{805AA4E1-48C6-4D89-AEF9-D3AFE8DFA9FC}" destId="{73C2D75F-9F1E-4272-B504-BF6C9511D27D}" srcOrd="5" destOrd="0" presId="urn:microsoft.com/office/officeart/2005/8/layout/cycle2"/>
    <dgm:cxn modelId="{EDED4246-0828-4D84-A7B0-27EE576CA553}" type="presParOf" srcId="{73C2D75F-9F1E-4272-B504-BF6C9511D27D}" destId="{BBE38CA5-E930-4446-9AC1-89CDA4284537}" srcOrd="0" destOrd="0" presId="urn:microsoft.com/office/officeart/2005/8/layout/cycle2"/>
    <dgm:cxn modelId="{80DE58B8-C679-4902-A186-7758178D8548}" type="presParOf" srcId="{805AA4E1-48C6-4D89-AEF9-D3AFE8DFA9FC}" destId="{CA6DE543-7EED-436F-8594-030E07B461BE}" srcOrd="6" destOrd="0" presId="urn:microsoft.com/office/officeart/2005/8/layout/cycle2"/>
    <dgm:cxn modelId="{2FD1B5D8-7078-4BBC-9DF7-52057C6705AE}" type="presParOf" srcId="{805AA4E1-48C6-4D89-AEF9-D3AFE8DFA9FC}" destId="{DBD1B821-2F46-480E-B872-84DA6120D5D7}" srcOrd="7" destOrd="0" presId="urn:microsoft.com/office/officeart/2005/8/layout/cycle2"/>
    <dgm:cxn modelId="{C6BDCC66-2545-4C7A-A0D5-23374B9F6DDC}" type="presParOf" srcId="{DBD1B821-2F46-480E-B872-84DA6120D5D7}" destId="{AE76405C-280D-4179-9488-808B183B6FCB}" srcOrd="0" destOrd="0" presId="urn:microsoft.com/office/officeart/2005/8/layout/cycle2"/>
    <dgm:cxn modelId="{870429FB-ED3F-42CF-949F-A5364ADFDB88}" type="presParOf" srcId="{805AA4E1-48C6-4D89-AEF9-D3AFE8DFA9FC}" destId="{0D9AA6E9-3C55-4CF5-91F4-6A9391C18AA8}" srcOrd="8" destOrd="0" presId="urn:microsoft.com/office/officeart/2005/8/layout/cycle2"/>
    <dgm:cxn modelId="{C1DD402D-AB12-4296-9B2F-6A74C65D8B3E}" type="presParOf" srcId="{805AA4E1-48C6-4D89-AEF9-D3AFE8DFA9FC}" destId="{BC1B656B-ACA9-4E13-94DC-8F74013DD023}" srcOrd="9" destOrd="0" presId="urn:microsoft.com/office/officeart/2005/8/layout/cycle2"/>
    <dgm:cxn modelId="{B78A3DA1-7289-4117-9788-BEC1C4A5FFDE}" type="presParOf" srcId="{BC1B656B-ACA9-4E13-94DC-8F74013DD023}" destId="{D10A7A8F-3CF9-4424-8747-5669763E06EF}" srcOrd="0" destOrd="0" presId="urn:microsoft.com/office/officeart/2005/8/layout/cycle2"/>
    <dgm:cxn modelId="{4359DFEE-9D25-40D4-9268-1CADBE1AB631}" type="presParOf" srcId="{805AA4E1-48C6-4D89-AEF9-D3AFE8DFA9FC}" destId="{F251F50B-79AC-45DA-BBF3-00A16EF2E516}" srcOrd="10" destOrd="0" presId="urn:microsoft.com/office/officeart/2005/8/layout/cycle2"/>
    <dgm:cxn modelId="{5E9A18A0-92E0-45EA-867D-EB7AF52A3322}" type="presParOf" srcId="{805AA4E1-48C6-4D89-AEF9-D3AFE8DFA9FC}" destId="{9285F9CD-2265-4484-8D5D-A1BF7CC19435}" srcOrd="11" destOrd="0" presId="urn:microsoft.com/office/officeart/2005/8/layout/cycle2"/>
    <dgm:cxn modelId="{8877DFC8-9846-4772-A290-56EA7D5D573B}" type="presParOf" srcId="{9285F9CD-2265-4484-8D5D-A1BF7CC19435}" destId="{FD1C3A8A-1D1B-4D04-9E34-A0D00BEA49BD}" srcOrd="0" destOrd="0" presId="urn:microsoft.com/office/officeart/2005/8/layout/cycle2"/>
    <dgm:cxn modelId="{8004365E-E2E9-4286-A670-053A4B00CCAD}" type="presParOf" srcId="{805AA4E1-48C6-4D89-AEF9-D3AFE8DFA9FC}" destId="{46D7E511-9651-41C2-B176-2C9D27EA2F26}" srcOrd="12" destOrd="0" presId="urn:microsoft.com/office/officeart/2005/8/layout/cycle2"/>
    <dgm:cxn modelId="{1AE52E51-EA54-4292-B90B-45DD7A498221}" type="presParOf" srcId="{805AA4E1-48C6-4D89-AEF9-D3AFE8DFA9FC}" destId="{5466F251-CED3-488D-AE4D-589615185434}" srcOrd="13" destOrd="0" presId="urn:microsoft.com/office/officeart/2005/8/layout/cycle2"/>
    <dgm:cxn modelId="{11998F91-3EB4-4490-B762-C5EC8ECDC198}" type="presParOf" srcId="{5466F251-CED3-488D-AE4D-589615185434}" destId="{CE712240-BC3A-4595-8BC5-BFA5E489AE96}" srcOrd="0" destOrd="0" presId="urn:microsoft.com/office/officeart/2005/8/layout/cycle2"/>
    <dgm:cxn modelId="{0AA9B708-CC84-415C-AA49-AFFDF10448C6}" type="presParOf" srcId="{805AA4E1-48C6-4D89-AEF9-D3AFE8DFA9FC}" destId="{41CB24EB-0A29-4A49-95D8-28D091603D38}" srcOrd="14" destOrd="0" presId="urn:microsoft.com/office/officeart/2005/8/layout/cycle2"/>
    <dgm:cxn modelId="{CBAAD054-6A61-44D3-91CD-9EDE2533F8E7}" type="presParOf" srcId="{805AA4E1-48C6-4D89-AEF9-D3AFE8DFA9FC}" destId="{CB3CF5B2-5A25-4786-8199-E1C30DC4CF9A}" srcOrd="15" destOrd="0" presId="urn:microsoft.com/office/officeart/2005/8/layout/cycle2"/>
    <dgm:cxn modelId="{6EBB89E9-4B4C-48E0-BAEB-B235BB01A06D}" type="presParOf" srcId="{CB3CF5B2-5A25-4786-8199-E1C30DC4CF9A}" destId="{55F81D90-C397-44E7-9CBE-E82DB7BEEFEE}" srcOrd="0" destOrd="0" presId="urn:microsoft.com/office/officeart/2005/8/layout/cycle2"/>
    <dgm:cxn modelId="{2FEF932B-2F52-420B-A2C8-280004C47A58}" type="presParOf" srcId="{805AA4E1-48C6-4D89-AEF9-D3AFE8DFA9FC}" destId="{355FDB55-27F7-4CEA-9CD4-A6B652C0FAB6}" srcOrd="16" destOrd="0" presId="urn:microsoft.com/office/officeart/2005/8/layout/cycle2"/>
    <dgm:cxn modelId="{419D0FB9-E132-41AE-B70A-630B2D670AD8}" type="presParOf" srcId="{805AA4E1-48C6-4D89-AEF9-D3AFE8DFA9FC}" destId="{873CB0B5-3311-4BB4-BA9B-8C9E0892D613}" srcOrd="17" destOrd="0" presId="urn:microsoft.com/office/officeart/2005/8/layout/cycle2"/>
    <dgm:cxn modelId="{9E708AED-B8DB-4B98-A610-0596D1AF7163}" type="presParOf" srcId="{873CB0B5-3311-4BB4-BA9B-8C9E0892D613}" destId="{C2D99C1C-FC8D-49D6-8D17-8F4EEC832A58}" srcOrd="0" destOrd="0" presId="urn:microsoft.com/office/officeart/2005/8/layout/cycle2"/>
    <dgm:cxn modelId="{7006E633-BC35-4C1A-BBCF-E778476E7DD7}" type="presParOf" srcId="{805AA4E1-48C6-4D89-AEF9-D3AFE8DFA9FC}" destId="{409F7DB5-FAA2-4061-8CAC-728BE4232173}" srcOrd="18" destOrd="0" presId="urn:microsoft.com/office/officeart/2005/8/layout/cycle2"/>
    <dgm:cxn modelId="{F9A3EB68-807F-4998-B16F-D7B38DDF632A}" type="presParOf" srcId="{805AA4E1-48C6-4D89-AEF9-D3AFE8DFA9FC}" destId="{8E515433-CF56-4377-A2A3-6FDADACD7EE9}" srcOrd="19" destOrd="0" presId="urn:microsoft.com/office/officeart/2005/8/layout/cycle2"/>
    <dgm:cxn modelId="{E24A098D-8A38-4801-9042-F9BB708C90B1}" type="presParOf" srcId="{8E515433-CF56-4377-A2A3-6FDADACD7EE9}" destId="{222326F3-BB3A-4B06-B090-F9E05DFFFEA3}" srcOrd="0" destOrd="0" presId="urn:microsoft.com/office/officeart/2005/8/layout/cycle2"/>
    <dgm:cxn modelId="{76B57CDB-B52B-44EC-A7DA-3AD56F0F8277}" type="presParOf" srcId="{805AA4E1-48C6-4D89-AEF9-D3AFE8DFA9FC}" destId="{B395D7E0-D67F-471C-878F-DD477CB18E1E}" srcOrd="20" destOrd="0" presId="urn:microsoft.com/office/officeart/2005/8/layout/cycle2"/>
    <dgm:cxn modelId="{502215A4-952D-4BD8-911F-459CC80A7268}" type="presParOf" srcId="{805AA4E1-48C6-4D89-AEF9-D3AFE8DFA9FC}" destId="{F0957998-4AE5-4F1F-B262-25BD658D1FE3}" srcOrd="21" destOrd="0" presId="urn:microsoft.com/office/officeart/2005/8/layout/cycle2"/>
    <dgm:cxn modelId="{E445F656-305A-4AB4-A8C0-AC9A28BE5831}" type="presParOf" srcId="{F0957998-4AE5-4F1F-B262-25BD658D1FE3}" destId="{740604C1-83B4-4953-B6B1-524C1CC3E1FF}" srcOrd="0" destOrd="0" presId="urn:microsoft.com/office/officeart/2005/8/layout/cycle2"/>
    <dgm:cxn modelId="{C3503568-818C-445F-B871-6FBEEEC5723B}" type="presParOf" srcId="{805AA4E1-48C6-4D89-AEF9-D3AFE8DFA9FC}" destId="{5E9E0A7D-9405-4772-97E7-97EE7297A9C3}" srcOrd="22" destOrd="0" presId="urn:microsoft.com/office/officeart/2005/8/layout/cycle2"/>
    <dgm:cxn modelId="{A828F0F3-D591-442C-9254-EF7144B9EDB4}" type="presParOf" srcId="{805AA4E1-48C6-4D89-AEF9-D3AFE8DFA9FC}" destId="{84ADDF40-2888-4116-8F59-4C9665AB62BC}" srcOrd="23" destOrd="0" presId="urn:microsoft.com/office/officeart/2005/8/layout/cycle2"/>
    <dgm:cxn modelId="{748AA17D-97C1-4FB4-89E3-F1596638D3B9}" type="presParOf" srcId="{84ADDF40-2888-4116-8F59-4C9665AB62BC}" destId="{4ECC5A7A-F780-4BC3-AC82-194FA502914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1B1795-1822-4CE8-A0E2-F8ED4A5E02E7}">
      <dsp:nvSpPr>
        <dsp:cNvPr id="0" name=""/>
        <dsp:cNvSpPr/>
      </dsp:nvSpPr>
      <dsp:spPr>
        <a:xfrm>
          <a:off x="1822862" y="0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 </a:t>
          </a:r>
          <a:endParaRPr lang="en-GB" sz="2100" kern="1200"/>
        </a:p>
      </dsp:txBody>
      <dsp:txXfrm>
        <a:off x="1822862" y="0"/>
        <a:ext cx="624409" cy="624409"/>
      </dsp:txXfrm>
    </dsp:sp>
    <dsp:sp modelId="{EE1E42E2-AA1F-414F-AF1E-630A6CCF8BCF}">
      <dsp:nvSpPr>
        <dsp:cNvPr id="0" name=""/>
        <dsp:cNvSpPr/>
      </dsp:nvSpPr>
      <dsp:spPr>
        <a:xfrm rot="917672">
          <a:off x="2497586" y="327900"/>
          <a:ext cx="16037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917672">
        <a:off x="2497586" y="327900"/>
        <a:ext cx="160373" cy="210738"/>
      </dsp:txXfrm>
    </dsp:sp>
    <dsp:sp modelId="{06D6E9A9-03CD-4A79-BC05-69E21E3FA239}">
      <dsp:nvSpPr>
        <dsp:cNvPr id="0" name=""/>
        <dsp:cNvSpPr/>
      </dsp:nvSpPr>
      <dsp:spPr>
        <a:xfrm>
          <a:off x="2717031" y="244525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>
              <a:solidFill>
                <a:schemeClr val="tx1"/>
              </a:solidFill>
            </a:rPr>
            <a:t>La</a:t>
          </a:r>
          <a:endParaRPr lang="en-GB" sz="2100" kern="1200">
            <a:solidFill>
              <a:schemeClr val="tx1"/>
            </a:solidFill>
          </a:endParaRPr>
        </a:p>
      </dsp:txBody>
      <dsp:txXfrm>
        <a:off x="2717031" y="244525"/>
        <a:ext cx="624409" cy="624409"/>
      </dsp:txXfrm>
    </dsp:sp>
    <dsp:sp modelId="{5544A460-3449-4F7D-897A-3398B35E25D9}">
      <dsp:nvSpPr>
        <dsp:cNvPr id="0" name=""/>
        <dsp:cNvSpPr/>
      </dsp:nvSpPr>
      <dsp:spPr>
        <a:xfrm rot="2700000">
          <a:off x="3274357" y="779299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2700000">
        <a:off x="3274357" y="779299"/>
        <a:ext cx="165633" cy="210738"/>
      </dsp:txXfrm>
    </dsp:sp>
    <dsp:sp modelId="{90016D54-85CB-4998-A0ED-412047BFC8A6}">
      <dsp:nvSpPr>
        <dsp:cNvPr id="0" name=""/>
        <dsp:cNvSpPr/>
      </dsp:nvSpPr>
      <dsp:spPr>
        <a:xfrm>
          <a:off x="3379537" y="907031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>
        <a:off x="3379537" y="907031"/>
        <a:ext cx="624409" cy="624409"/>
      </dsp:txXfrm>
    </dsp:sp>
    <dsp:sp modelId="{73C2D75F-9F1E-4272-B504-BF6C9511D27D}">
      <dsp:nvSpPr>
        <dsp:cNvPr id="0" name=""/>
        <dsp:cNvSpPr/>
      </dsp:nvSpPr>
      <dsp:spPr>
        <a:xfrm rot="4336935">
          <a:off x="3765730" y="1493998"/>
          <a:ext cx="94914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4336935">
        <a:off x="3765730" y="1493998"/>
        <a:ext cx="94914" cy="210738"/>
      </dsp:txXfrm>
    </dsp:sp>
    <dsp:sp modelId="{CA6DE543-7EED-436F-8594-030E07B461BE}">
      <dsp:nvSpPr>
        <dsp:cNvPr id="0" name=""/>
        <dsp:cNvSpPr/>
      </dsp:nvSpPr>
      <dsp:spPr>
        <a:xfrm>
          <a:off x="3624062" y="1672411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>
              <a:solidFill>
                <a:schemeClr val="tx1"/>
              </a:solidFill>
            </a:rPr>
            <a:t>Si</a:t>
          </a:r>
          <a:endParaRPr lang="en-GB" sz="2100" kern="1200">
            <a:solidFill>
              <a:schemeClr val="tx1"/>
            </a:solidFill>
          </a:endParaRPr>
        </a:p>
      </dsp:txBody>
      <dsp:txXfrm>
        <a:off x="3624062" y="1672411"/>
        <a:ext cx="624409" cy="624409"/>
      </dsp:txXfrm>
    </dsp:sp>
    <dsp:sp modelId="{DBD1B821-2F46-480E-B872-84DA6120D5D7}">
      <dsp:nvSpPr>
        <dsp:cNvPr id="0" name=""/>
        <dsp:cNvSpPr/>
      </dsp:nvSpPr>
      <dsp:spPr>
        <a:xfrm rot="6284979">
          <a:off x="3735799" y="2327227"/>
          <a:ext cx="165054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6284979">
        <a:off x="3735799" y="2327227"/>
        <a:ext cx="165054" cy="210738"/>
      </dsp:txXfrm>
    </dsp:sp>
    <dsp:sp modelId="{0D9AA6E9-3C55-4CF5-91F4-6A9391C18AA8}">
      <dsp:nvSpPr>
        <dsp:cNvPr id="0" name=""/>
        <dsp:cNvSpPr/>
      </dsp:nvSpPr>
      <dsp:spPr>
        <a:xfrm>
          <a:off x="3385803" y="2577407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>
              <a:solidFill>
                <a:schemeClr val="tx1"/>
              </a:solidFill>
            </a:rPr>
            <a:t>Do</a:t>
          </a:r>
          <a:endParaRPr lang="en-GB" sz="2100" kern="1200">
            <a:solidFill>
              <a:schemeClr val="tx1"/>
            </a:solidFill>
          </a:endParaRPr>
        </a:p>
      </dsp:txBody>
      <dsp:txXfrm>
        <a:off x="3385803" y="2577407"/>
        <a:ext cx="624409" cy="624409"/>
      </dsp:txXfrm>
    </dsp:sp>
    <dsp:sp modelId="{BC1B656B-ACA9-4E13-94DC-8F74013DD023}">
      <dsp:nvSpPr>
        <dsp:cNvPr id="0" name=""/>
        <dsp:cNvSpPr/>
      </dsp:nvSpPr>
      <dsp:spPr>
        <a:xfrm rot="8099990">
          <a:off x="3287256" y="3112180"/>
          <a:ext cx="165630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8099990">
        <a:off x="3287256" y="3112180"/>
        <a:ext cx="165630" cy="210738"/>
      </dsp:txXfrm>
    </dsp:sp>
    <dsp:sp modelId="{F251F50B-79AC-45DA-BBF3-00A16EF2E516}">
      <dsp:nvSpPr>
        <dsp:cNvPr id="0" name=""/>
        <dsp:cNvSpPr/>
      </dsp:nvSpPr>
      <dsp:spPr>
        <a:xfrm>
          <a:off x="2723302" y="3239912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>
            <a:solidFill>
              <a:schemeClr val="tx1"/>
            </a:solidFill>
          </a:endParaRPr>
        </a:p>
      </dsp:txBody>
      <dsp:txXfrm>
        <a:off x="2723302" y="3239912"/>
        <a:ext cx="624409" cy="624409"/>
      </dsp:txXfrm>
    </dsp:sp>
    <dsp:sp modelId="{9285F9CD-2265-4484-8D5D-A1BF7CC19435}">
      <dsp:nvSpPr>
        <dsp:cNvPr id="0" name=""/>
        <dsp:cNvSpPr/>
      </dsp:nvSpPr>
      <dsp:spPr>
        <a:xfrm rot="9899971">
          <a:off x="2504717" y="3566785"/>
          <a:ext cx="165634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9899971">
        <a:off x="2504717" y="3566785"/>
        <a:ext cx="165634" cy="210738"/>
      </dsp:txXfrm>
    </dsp:sp>
    <dsp:sp modelId="{46D7E511-9651-41C2-B176-2C9D27EA2F26}">
      <dsp:nvSpPr>
        <dsp:cNvPr id="0" name=""/>
        <dsp:cNvSpPr/>
      </dsp:nvSpPr>
      <dsp:spPr>
        <a:xfrm>
          <a:off x="1818302" y="3482414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>
              <a:solidFill>
                <a:schemeClr val="tx1"/>
              </a:solidFill>
            </a:rPr>
            <a:t>Ré</a:t>
          </a:r>
          <a:endParaRPr lang="en-GB" sz="2100" kern="1200">
            <a:solidFill>
              <a:schemeClr val="tx1"/>
            </a:solidFill>
          </a:endParaRPr>
        </a:p>
      </dsp:txBody>
      <dsp:txXfrm>
        <a:off x="1818302" y="3482414"/>
        <a:ext cx="624409" cy="624409"/>
      </dsp:txXfrm>
    </dsp:sp>
    <dsp:sp modelId="{5466F251-CED3-488D-AE4D-589615185434}">
      <dsp:nvSpPr>
        <dsp:cNvPr id="0" name=""/>
        <dsp:cNvSpPr/>
      </dsp:nvSpPr>
      <dsp:spPr>
        <a:xfrm rot="11700030">
          <a:off x="1599719" y="3569212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1700030">
        <a:off x="1599719" y="3569212"/>
        <a:ext cx="165633" cy="210738"/>
      </dsp:txXfrm>
    </dsp:sp>
    <dsp:sp modelId="{41CB24EB-0A29-4A49-95D8-28D091603D38}">
      <dsp:nvSpPr>
        <dsp:cNvPr id="0" name=""/>
        <dsp:cNvSpPr/>
      </dsp:nvSpPr>
      <dsp:spPr>
        <a:xfrm>
          <a:off x="913304" y="3239912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>
        <a:off x="913304" y="3239912"/>
        <a:ext cx="624409" cy="624409"/>
      </dsp:txXfrm>
    </dsp:sp>
    <dsp:sp modelId="{CB3CF5B2-5A25-4786-8199-E1C30DC4CF9A}">
      <dsp:nvSpPr>
        <dsp:cNvPr id="0" name=""/>
        <dsp:cNvSpPr/>
      </dsp:nvSpPr>
      <dsp:spPr>
        <a:xfrm rot="13499964">
          <a:off x="814749" y="3118812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3499964">
        <a:off x="814749" y="3118812"/>
        <a:ext cx="165633" cy="210738"/>
      </dsp:txXfrm>
    </dsp:sp>
    <dsp:sp modelId="{355FDB55-27F7-4CEA-9CD4-A6B652C0FAB6}">
      <dsp:nvSpPr>
        <dsp:cNvPr id="0" name=""/>
        <dsp:cNvSpPr/>
      </dsp:nvSpPr>
      <dsp:spPr>
        <a:xfrm>
          <a:off x="250790" y="2577412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 </a:t>
          </a:r>
          <a:r>
            <a:rPr lang="en-GB" sz="2100" kern="1200" smtClean="0">
              <a:solidFill>
                <a:schemeClr val="tx1"/>
              </a:solidFill>
            </a:rPr>
            <a:t>Mi</a:t>
          </a:r>
          <a:endParaRPr lang="en-GB" sz="2100" kern="1200">
            <a:solidFill>
              <a:schemeClr val="tx1"/>
            </a:solidFill>
          </a:endParaRPr>
        </a:p>
      </dsp:txBody>
      <dsp:txXfrm>
        <a:off x="250790" y="2577412"/>
        <a:ext cx="624409" cy="624409"/>
      </dsp:txXfrm>
    </dsp:sp>
    <dsp:sp modelId="{873CB0B5-3311-4BB4-BA9B-8C9E0892D613}">
      <dsp:nvSpPr>
        <dsp:cNvPr id="0" name=""/>
        <dsp:cNvSpPr/>
      </dsp:nvSpPr>
      <dsp:spPr>
        <a:xfrm rot="15299998">
          <a:off x="360144" y="2336275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5299998">
        <a:off x="360144" y="2336275"/>
        <a:ext cx="165633" cy="210738"/>
      </dsp:txXfrm>
    </dsp:sp>
    <dsp:sp modelId="{409F7DB5-FAA2-4061-8CAC-728BE4232173}">
      <dsp:nvSpPr>
        <dsp:cNvPr id="0" name=""/>
        <dsp:cNvSpPr/>
      </dsp:nvSpPr>
      <dsp:spPr>
        <a:xfrm>
          <a:off x="8295" y="1672411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 </a:t>
          </a:r>
          <a:r>
            <a:rPr lang="en-GB" sz="2100" kern="1200" smtClean="0">
              <a:solidFill>
                <a:schemeClr val="tx1"/>
              </a:solidFill>
            </a:rPr>
            <a:t>Fa</a:t>
          </a:r>
          <a:endParaRPr lang="en-GB" sz="2100" kern="1200"/>
        </a:p>
      </dsp:txBody>
      <dsp:txXfrm>
        <a:off x="8295" y="1672411"/>
        <a:ext cx="624409" cy="624409"/>
      </dsp:txXfrm>
    </dsp:sp>
    <dsp:sp modelId="{8E515433-CF56-4377-A2A3-6FDADACD7EE9}">
      <dsp:nvSpPr>
        <dsp:cNvPr id="0" name=""/>
        <dsp:cNvSpPr/>
      </dsp:nvSpPr>
      <dsp:spPr>
        <a:xfrm rot="17100049">
          <a:off x="357723" y="1431276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7100049">
        <a:off x="357723" y="1431276"/>
        <a:ext cx="165633" cy="210738"/>
      </dsp:txXfrm>
    </dsp:sp>
    <dsp:sp modelId="{B395D7E0-D67F-471C-878F-DD477CB18E1E}">
      <dsp:nvSpPr>
        <dsp:cNvPr id="0" name=""/>
        <dsp:cNvSpPr/>
      </dsp:nvSpPr>
      <dsp:spPr>
        <a:xfrm>
          <a:off x="250802" y="767414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 </a:t>
          </a:r>
          <a:endParaRPr lang="en-GB" sz="2100" kern="1200">
            <a:solidFill>
              <a:schemeClr val="tx1"/>
            </a:solidFill>
          </a:endParaRPr>
        </a:p>
      </dsp:txBody>
      <dsp:txXfrm>
        <a:off x="250802" y="767414"/>
        <a:ext cx="624409" cy="624409"/>
      </dsp:txXfrm>
    </dsp:sp>
    <dsp:sp modelId="{F0957998-4AE5-4F1F-B262-25BD658D1FE3}">
      <dsp:nvSpPr>
        <dsp:cNvPr id="0" name=""/>
        <dsp:cNvSpPr/>
      </dsp:nvSpPr>
      <dsp:spPr>
        <a:xfrm rot="18899990">
          <a:off x="808127" y="646311"/>
          <a:ext cx="165632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8899990">
        <a:off x="808127" y="646311"/>
        <a:ext cx="165632" cy="210738"/>
      </dsp:txXfrm>
    </dsp:sp>
    <dsp:sp modelId="{5E9E0A7D-9405-4772-97E7-97EE7297A9C3}">
      <dsp:nvSpPr>
        <dsp:cNvPr id="0" name=""/>
        <dsp:cNvSpPr/>
      </dsp:nvSpPr>
      <dsp:spPr>
        <a:xfrm>
          <a:off x="913305" y="104908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 </a:t>
          </a:r>
          <a:r>
            <a:rPr lang="en-GB" sz="2100" kern="1200" smtClean="0">
              <a:solidFill>
                <a:schemeClr val="tx1"/>
              </a:solidFill>
            </a:rPr>
            <a:t>Sol</a:t>
          </a:r>
          <a:endParaRPr lang="en-GB" sz="2100" kern="1200">
            <a:solidFill>
              <a:schemeClr val="tx1"/>
            </a:solidFill>
          </a:endParaRPr>
        </a:p>
      </dsp:txBody>
      <dsp:txXfrm>
        <a:off x="913305" y="104908"/>
        <a:ext cx="624409" cy="624409"/>
      </dsp:txXfrm>
    </dsp:sp>
    <dsp:sp modelId="{84ADDF40-2888-4116-8F59-4C9665AB62BC}">
      <dsp:nvSpPr>
        <dsp:cNvPr id="0" name=""/>
        <dsp:cNvSpPr/>
      </dsp:nvSpPr>
      <dsp:spPr>
        <a:xfrm rot="21205235">
          <a:off x="1598787" y="259790"/>
          <a:ext cx="154324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21205235">
        <a:off x="1598787" y="259790"/>
        <a:ext cx="154324" cy="21073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1B1795-1822-4CE8-A0E2-F8ED4A5E02E7}">
      <dsp:nvSpPr>
        <dsp:cNvPr id="0" name=""/>
        <dsp:cNvSpPr/>
      </dsp:nvSpPr>
      <dsp:spPr>
        <a:xfrm>
          <a:off x="1822862" y="0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 </a:t>
          </a:r>
          <a:endParaRPr lang="en-GB" sz="1900" kern="1200"/>
        </a:p>
      </dsp:txBody>
      <dsp:txXfrm>
        <a:off x="1822862" y="0"/>
        <a:ext cx="624409" cy="624409"/>
      </dsp:txXfrm>
    </dsp:sp>
    <dsp:sp modelId="{EE1E42E2-AA1F-414F-AF1E-630A6CCF8BCF}">
      <dsp:nvSpPr>
        <dsp:cNvPr id="0" name=""/>
        <dsp:cNvSpPr/>
      </dsp:nvSpPr>
      <dsp:spPr>
        <a:xfrm rot="917672">
          <a:off x="2497586" y="327900"/>
          <a:ext cx="16037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917672">
        <a:off x="2497586" y="327900"/>
        <a:ext cx="160373" cy="210738"/>
      </dsp:txXfrm>
    </dsp:sp>
    <dsp:sp modelId="{06D6E9A9-03CD-4A79-BC05-69E21E3FA239}">
      <dsp:nvSpPr>
        <dsp:cNvPr id="0" name=""/>
        <dsp:cNvSpPr/>
      </dsp:nvSpPr>
      <dsp:spPr>
        <a:xfrm>
          <a:off x="2717031" y="244525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>
              <a:solidFill>
                <a:schemeClr val="tx1"/>
              </a:solidFill>
            </a:rPr>
            <a:t>Ré</a:t>
          </a:r>
          <a:endParaRPr lang="en-GB" sz="1900" kern="1200">
            <a:solidFill>
              <a:schemeClr val="tx1"/>
            </a:solidFill>
          </a:endParaRPr>
        </a:p>
      </dsp:txBody>
      <dsp:txXfrm>
        <a:off x="2717031" y="244525"/>
        <a:ext cx="624409" cy="624409"/>
      </dsp:txXfrm>
    </dsp:sp>
    <dsp:sp modelId="{5544A460-3449-4F7D-897A-3398B35E25D9}">
      <dsp:nvSpPr>
        <dsp:cNvPr id="0" name=""/>
        <dsp:cNvSpPr/>
      </dsp:nvSpPr>
      <dsp:spPr>
        <a:xfrm rot="2700000">
          <a:off x="3274357" y="779299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2700000">
        <a:off x="3274357" y="779299"/>
        <a:ext cx="165633" cy="210738"/>
      </dsp:txXfrm>
    </dsp:sp>
    <dsp:sp modelId="{90016D54-85CB-4998-A0ED-412047BFC8A6}">
      <dsp:nvSpPr>
        <dsp:cNvPr id="0" name=""/>
        <dsp:cNvSpPr/>
      </dsp:nvSpPr>
      <dsp:spPr>
        <a:xfrm>
          <a:off x="3379537" y="907031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>
              <a:solidFill>
                <a:schemeClr val="tx1"/>
              </a:solidFill>
            </a:rPr>
            <a:t>Mi</a:t>
          </a:r>
          <a:r>
            <a:rPr lang="en-GB" sz="1900" b="0" kern="1200" smtClean="0">
              <a:solidFill>
                <a:schemeClr val="tx1"/>
              </a:solidFill>
            </a:rPr>
            <a:t>b</a:t>
          </a:r>
          <a:endParaRPr lang="en-GB" sz="1900" b="0" kern="1200">
            <a:solidFill>
              <a:schemeClr val="tx1"/>
            </a:solidFill>
          </a:endParaRPr>
        </a:p>
      </dsp:txBody>
      <dsp:txXfrm>
        <a:off x="3379537" y="907031"/>
        <a:ext cx="624409" cy="624409"/>
      </dsp:txXfrm>
    </dsp:sp>
    <dsp:sp modelId="{73C2D75F-9F1E-4272-B504-BF6C9511D27D}">
      <dsp:nvSpPr>
        <dsp:cNvPr id="0" name=""/>
        <dsp:cNvSpPr/>
      </dsp:nvSpPr>
      <dsp:spPr>
        <a:xfrm rot="4336935">
          <a:off x="3765730" y="1493998"/>
          <a:ext cx="94914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4336935">
        <a:off x="3765730" y="1493998"/>
        <a:ext cx="94914" cy="210738"/>
      </dsp:txXfrm>
    </dsp:sp>
    <dsp:sp modelId="{CA6DE543-7EED-436F-8594-030E07B461BE}">
      <dsp:nvSpPr>
        <dsp:cNvPr id="0" name=""/>
        <dsp:cNvSpPr/>
      </dsp:nvSpPr>
      <dsp:spPr>
        <a:xfrm>
          <a:off x="3624062" y="1672411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>
            <a:solidFill>
              <a:schemeClr val="tx1"/>
            </a:solidFill>
          </a:endParaRPr>
        </a:p>
      </dsp:txBody>
      <dsp:txXfrm>
        <a:off x="3624062" y="1672411"/>
        <a:ext cx="624409" cy="624409"/>
      </dsp:txXfrm>
    </dsp:sp>
    <dsp:sp modelId="{DBD1B821-2F46-480E-B872-84DA6120D5D7}">
      <dsp:nvSpPr>
        <dsp:cNvPr id="0" name=""/>
        <dsp:cNvSpPr/>
      </dsp:nvSpPr>
      <dsp:spPr>
        <a:xfrm rot="6284979">
          <a:off x="3735799" y="2327227"/>
          <a:ext cx="165054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6284979">
        <a:off x="3735799" y="2327227"/>
        <a:ext cx="165054" cy="210738"/>
      </dsp:txXfrm>
    </dsp:sp>
    <dsp:sp modelId="{0D9AA6E9-3C55-4CF5-91F4-6A9391C18AA8}">
      <dsp:nvSpPr>
        <dsp:cNvPr id="0" name=""/>
        <dsp:cNvSpPr/>
      </dsp:nvSpPr>
      <dsp:spPr>
        <a:xfrm>
          <a:off x="3385803" y="2577407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>
              <a:solidFill>
                <a:schemeClr val="tx1"/>
              </a:solidFill>
            </a:rPr>
            <a:t>Fa</a:t>
          </a:r>
          <a:endParaRPr lang="en-GB" sz="1900" kern="1200">
            <a:solidFill>
              <a:schemeClr val="tx1"/>
            </a:solidFill>
          </a:endParaRPr>
        </a:p>
      </dsp:txBody>
      <dsp:txXfrm>
        <a:off x="3385803" y="2577407"/>
        <a:ext cx="624409" cy="624409"/>
      </dsp:txXfrm>
    </dsp:sp>
    <dsp:sp modelId="{BC1B656B-ACA9-4E13-94DC-8F74013DD023}">
      <dsp:nvSpPr>
        <dsp:cNvPr id="0" name=""/>
        <dsp:cNvSpPr/>
      </dsp:nvSpPr>
      <dsp:spPr>
        <a:xfrm rot="8099990">
          <a:off x="3287256" y="3112180"/>
          <a:ext cx="165630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8099990">
        <a:off x="3287256" y="3112180"/>
        <a:ext cx="165630" cy="210738"/>
      </dsp:txXfrm>
    </dsp:sp>
    <dsp:sp modelId="{F251F50B-79AC-45DA-BBF3-00A16EF2E516}">
      <dsp:nvSpPr>
        <dsp:cNvPr id="0" name=""/>
        <dsp:cNvSpPr/>
      </dsp:nvSpPr>
      <dsp:spPr>
        <a:xfrm>
          <a:off x="2723302" y="3239912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>
            <a:solidFill>
              <a:schemeClr val="tx1"/>
            </a:solidFill>
          </a:endParaRPr>
        </a:p>
      </dsp:txBody>
      <dsp:txXfrm>
        <a:off x="2723302" y="3239912"/>
        <a:ext cx="624409" cy="624409"/>
      </dsp:txXfrm>
    </dsp:sp>
    <dsp:sp modelId="{9285F9CD-2265-4484-8D5D-A1BF7CC19435}">
      <dsp:nvSpPr>
        <dsp:cNvPr id="0" name=""/>
        <dsp:cNvSpPr/>
      </dsp:nvSpPr>
      <dsp:spPr>
        <a:xfrm rot="9899971">
          <a:off x="2504717" y="3566785"/>
          <a:ext cx="165634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9899971">
        <a:off x="2504717" y="3566785"/>
        <a:ext cx="165634" cy="210738"/>
      </dsp:txXfrm>
    </dsp:sp>
    <dsp:sp modelId="{46D7E511-9651-41C2-B176-2C9D27EA2F26}">
      <dsp:nvSpPr>
        <dsp:cNvPr id="0" name=""/>
        <dsp:cNvSpPr/>
      </dsp:nvSpPr>
      <dsp:spPr>
        <a:xfrm>
          <a:off x="1818302" y="3482414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>
              <a:solidFill>
                <a:schemeClr val="tx1"/>
              </a:solidFill>
            </a:rPr>
            <a:t>Sol</a:t>
          </a:r>
          <a:endParaRPr lang="en-GB" sz="1900" kern="1200">
            <a:solidFill>
              <a:schemeClr val="tx1"/>
            </a:solidFill>
          </a:endParaRPr>
        </a:p>
      </dsp:txBody>
      <dsp:txXfrm>
        <a:off x="1818302" y="3482414"/>
        <a:ext cx="624409" cy="624409"/>
      </dsp:txXfrm>
    </dsp:sp>
    <dsp:sp modelId="{5466F251-CED3-488D-AE4D-589615185434}">
      <dsp:nvSpPr>
        <dsp:cNvPr id="0" name=""/>
        <dsp:cNvSpPr/>
      </dsp:nvSpPr>
      <dsp:spPr>
        <a:xfrm rot="11700030">
          <a:off x="1599719" y="3569212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1700030">
        <a:off x="1599719" y="3569212"/>
        <a:ext cx="165633" cy="210738"/>
      </dsp:txXfrm>
    </dsp:sp>
    <dsp:sp modelId="{41CB24EB-0A29-4A49-95D8-28D091603D38}">
      <dsp:nvSpPr>
        <dsp:cNvPr id="0" name=""/>
        <dsp:cNvSpPr/>
      </dsp:nvSpPr>
      <dsp:spPr>
        <a:xfrm>
          <a:off x="913304" y="3239912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913304" y="3239912"/>
        <a:ext cx="624409" cy="624409"/>
      </dsp:txXfrm>
    </dsp:sp>
    <dsp:sp modelId="{CB3CF5B2-5A25-4786-8199-E1C30DC4CF9A}">
      <dsp:nvSpPr>
        <dsp:cNvPr id="0" name=""/>
        <dsp:cNvSpPr/>
      </dsp:nvSpPr>
      <dsp:spPr>
        <a:xfrm rot="13499964">
          <a:off x="814749" y="3118812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3499964">
        <a:off x="814749" y="3118812"/>
        <a:ext cx="165633" cy="210738"/>
      </dsp:txXfrm>
    </dsp:sp>
    <dsp:sp modelId="{355FDB55-27F7-4CEA-9CD4-A6B652C0FAB6}">
      <dsp:nvSpPr>
        <dsp:cNvPr id="0" name=""/>
        <dsp:cNvSpPr/>
      </dsp:nvSpPr>
      <dsp:spPr>
        <a:xfrm>
          <a:off x="250790" y="2577412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 </a:t>
          </a:r>
          <a:r>
            <a:rPr lang="en-GB" sz="1900" kern="1200" smtClean="0">
              <a:solidFill>
                <a:schemeClr val="tx1"/>
              </a:solidFill>
            </a:rPr>
            <a:t>La</a:t>
          </a:r>
          <a:endParaRPr lang="en-GB" sz="1900" kern="1200">
            <a:solidFill>
              <a:schemeClr val="tx1"/>
            </a:solidFill>
          </a:endParaRPr>
        </a:p>
      </dsp:txBody>
      <dsp:txXfrm>
        <a:off x="250790" y="2577412"/>
        <a:ext cx="624409" cy="624409"/>
      </dsp:txXfrm>
    </dsp:sp>
    <dsp:sp modelId="{873CB0B5-3311-4BB4-BA9B-8C9E0892D613}">
      <dsp:nvSpPr>
        <dsp:cNvPr id="0" name=""/>
        <dsp:cNvSpPr/>
      </dsp:nvSpPr>
      <dsp:spPr>
        <a:xfrm rot="15299998">
          <a:off x="360144" y="2336275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5299998">
        <a:off x="360144" y="2336275"/>
        <a:ext cx="165633" cy="210738"/>
      </dsp:txXfrm>
    </dsp:sp>
    <dsp:sp modelId="{409F7DB5-FAA2-4061-8CAC-728BE4232173}">
      <dsp:nvSpPr>
        <dsp:cNvPr id="0" name=""/>
        <dsp:cNvSpPr/>
      </dsp:nvSpPr>
      <dsp:spPr>
        <a:xfrm>
          <a:off x="8295" y="1672411"/>
          <a:ext cx="624409" cy="624409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 </a:t>
          </a:r>
          <a:endParaRPr lang="en-GB" sz="1900" kern="1200">
            <a:solidFill>
              <a:schemeClr val="tx1"/>
            </a:solidFill>
          </a:endParaRPr>
        </a:p>
      </dsp:txBody>
      <dsp:txXfrm>
        <a:off x="8295" y="1672411"/>
        <a:ext cx="624409" cy="624409"/>
      </dsp:txXfrm>
    </dsp:sp>
    <dsp:sp modelId="{8E515433-CF56-4377-A2A3-6FDADACD7EE9}">
      <dsp:nvSpPr>
        <dsp:cNvPr id="0" name=""/>
        <dsp:cNvSpPr/>
      </dsp:nvSpPr>
      <dsp:spPr>
        <a:xfrm rot="17100049">
          <a:off x="357723" y="1431276"/>
          <a:ext cx="165633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7100049">
        <a:off x="357723" y="1431276"/>
        <a:ext cx="165633" cy="210738"/>
      </dsp:txXfrm>
    </dsp:sp>
    <dsp:sp modelId="{B395D7E0-D67F-471C-878F-DD477CB18E1E}">
      <dsp:nvSpPr>
        <dsp:cNvPr id="0" name=""/>
        <dsp:cNvSpPr/>
      </dsp:nvSpPr>
      <dsp:spPr>
        <a:xfrm>
          <a:off x="250802" y="767414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 </a:t>
          </a:r>
          <a:r>
            <a:rPr lang="en-GB" sz="1900" kern="1200" smtClean="0">
              <a:solidFill>
                <a:schemeClr val="tx1"/>
              </a:solidFill>
            </a:rPr>
            <a:t>Si</a:t>
          </a:r>
          <a:endParaRPr lang="en-GB" sz="1900" kern="1200">
            <a:solidFill>
              <a:schemeClr val="tx1"/>
            </a:solidFill>
          </a:endParaRPr>
        </a:p>
      </dsp:txBody>
      <dsp:txXfrm>
        <a:off x="250802" y="767414"/>
        <a:ext cx="624409" cy="624409"/>
      </dsp:txXfrm>
    </dsp:sp>
    <dsp:sp modelId="{F0957998-4AE5-4F1F-B262-25BD658D1FE3}">
      <dsp:nvSpPr>
        <dsp:cNvPr id="0" name=""/>
        <dsp:cNvSpPr/>
      </dsp:nvSpPr>
      <dsp:spPr>
        <a:xfrm rot="18899990">
          <a:off x="808127" y="646311"/>
          <a:ext cx="165632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8899990">
        <a:off x="808127" y="646311"/>
        <a:ext cx="165632" cy="210738"/>
      </dsp:txXfrm>
    </dsp:sp>
    <dsp:sp modelId="{5E9E0A7D-9405-4772-97E7-97EE7297A9C3}">
      <dsp:nvSpPr>
        <dsp:cNvPr id="0" name=""/>
        <dsp:cNvSpPr/>
      </dsp:nvSpPr>
      <dsp:spPr>
        <a:xfrm>
          <a:off x="913305" y="104908"/>
          <a:ext cx="624409" cy="624409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 </a:t>
          </a:r>
          <a:r>
            <a:rPr lang="en-GB" sz="1900" kern="1200" smtClean="0">
              <a:solidFill>
                <a:schemeClr val="tx1"/>
              </a:solidFill>
            </a:rPr>
            <a:t>Do</a:t>
          </a:r>
          <a:endParaRPr lang="en-GB" sz="1900" kern="1200">
            <a:solidFill>
              <a:schemeClr val="tx1"/>
            </a:solidFill>
          </a:endParaRPr>
        </a:p>
      </dsp:txBody>
      <dsp:txXfrm>
        <a:off x="913305" y="104908"/>
        <a:ext cx="624409" cy="624409"/>
      </dsp:txXfrm>
    </dsp:sp>
    <dsp:sp modelId="{84ADDF40-2888-4116-8F59-4C9665AB62BC}">
      <dsp:nvSpPr>
        <dsp:cNvPr id="0" name=""/>
        <dsp:cNvSpPr/>
      </dsp:nvSpPr>
      <dsp:spPr>
        <a:xfrm rot="21205235">
          <a:off x="1598787" y="259790"/>
          <a:ext cx="154324" cy="2107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21205235">
        <a:off x="1598787" y="259790"/>
        <a:ext cx="154324" cy="210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988B-7693-4BFB-BD9B-465DBEB5DA9B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539552" y="1124744"/>
          <a:ext cx="424847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7" name="Group 146"/>
          <p:cNvGrpSpPr/>
          <p:nvPr/>
        </p:nvGrpSpPr>
        <p:grpSpPr>
          <a:xfrm rot="1753750">
            <a:off x="1250340" y="1691516"/>
            <a:ext cx="2808315" cy="2826896"/>
            <a:chOff x="6228181" y="251356"/>
            <a:chExt cx="2808315" cy="2826896"/>
          </a:xfrm>
        </p:grpSpPr>
        <p:grpSp>
          <p:nvGrpSpPr>
            <p:cNvPr id="145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114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96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58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9" name="Straight Arrow Connector 8"/>
                    <p:cNvCxnSpPr>
                      <a:stCxn id="52" idx="4"/>
                      <a:endCxn id="52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Straight Arrow Connector 19"/>
                    <p:cNvCxnSpPr>
                      <a:stCxn id="52" idx="4"/>
                      <a:endCxn id="52" idx="8"/>
                    </p:cNvCxnSpPr>
                    <p:nvPr/>
                  </p:nvCxnSpPr>
                  <p:spPr>
                    <a:xfrm flipH="1" flipV="1">
                      <a:off x="3579052" y="2726922"/>
                      <a:ext cx="1028952" cy="1782198"/>
                    </a:xfrm>
                    <a:prstGeom prst="straightConnector1">
                      <a:avLst/>
                    </a:prstGeom>
                    <a:ln w="38100">
                      <a:solidFill>
                        <a:srgbClr val="C9EA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2" name="12-Point Star 51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" name="TextBox 11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Maj</a:t>
                      </a:r>
                      <a:endParaRPr lang="en-GB" b="1"/>
                    </a:p>
                  </p:txBody>
                </p:sp>
              </p:grpSp>
              <p:sp>
                <p:nvSpPr>
                  <p:cNvPr id="95" name="Oval 94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13" name="TextBox 112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144" name="TextBox 143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146" name="TextBox 145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174" name="Group 173"/>
          <p:cNvGrpSpPr/>
          <p:nvPr/>
        </p:nvGrpSpPr>
        <p:grpSpPr>
          <a:xfrm rot="14371491">
            <a:off x="1268923" y="1691518"/>
            <a:ext cx="2808315" cy="2826896"/>
            <a:chOff x="6228181" y="251356"/>
            <a:chExt cx="2808315" cy="2826896"/>
          </a:xfrm>
        </p:grpSpPr>
        <p:grpSp>
          <p:nvGrpSpPr>
            <p:cNvPr id="175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177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179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181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183" name="Straight Arrow Connector 8"/>
                    <p:cNvCxnSpPr>
                      <a:stCxn id="185" idx="4"/>
                      <a:endCxn id="185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Straight Arrow Connector 183"/>
                    <p:cNvCxnSpPr>
                      <a:stCxn id="185" idx="4"/>
                      <a:endCxn id="185" idx="8"/>
                    </p:cNvCxnSpPr>
                    <p:nvPr/>
                  </p:nvCxnSpPr>
                  <p:spPr>
                    <a:xfrm flipH="1" flipV="1">
                      <a:off x="3579052" y="2726922"/>
                      <a:ext cx="1028952" cy="1782198"/>
                    </a:xfrm>
                    <a:prstGeom prst="straightConnector1">
                      <a:avLst/>
                    </a:prstGeom>
                    <a:ln w="38100">
                      <a:solidFill>
                        <a:srgbClr val="C9EA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85" name="12-Point Star 184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6" name="TextBox 185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Maj</a:t>
                      </a:r>
                      <a:endParaRPr lang="en-GB" b="1"/>
                    </a:p>
                  </p:txBody>
                </p:sp>
              </p:grpSp>
              <p:sp>
                <p:nvSpPr>
                  <p:cNvPr id="182" name="Oval 181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80" name="TextBox 179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178" name="TextBox 177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176" name="TextBox 175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187" name="Group 186"/>
          <p:cNvGrpSpPr/>
          <p:nvPr/>
        </p:nvGrpSpPr>
        <p:grpSpPr>
          <a:xfrm rot="10800000">
            <a:off x="1237524" y="1672705"/>
            <a:ext cx="2808315" cy="2826896"/>
            <a:chOff x="6228181" y="251356"/>
            <a:chExt cx="2808315" cy="2826896"/>
          </a:xfrm>
        </p:grpSpPr>
        <p:grpSp>
          <p:nvGrpSpPr>
            <p:cNvPr id="188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190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192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194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196" name="Straight Arrow Connector 8"/>
                    <p:cNvCxnSpPr>
                      <a:stCxn id="198" idx="4"/>
                      <a:endCxn id="198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Straight Arrow Connector 196"/>
                    <p:cNvCxnSpPr>
                      <a:stCxn id="198" idx="4"/>
                      <a:endCxn id="198" idx="8"/>
                    </p:cNvCxnSpPr>
                    <p:nvPr/>
                  </p:nvCxnSpPr>
                  <p:spPr>
                    <a:xfrm flipH="1" flipV="1">
                      <a:off x="3579052" y="2726922"/>
                      <a:ext cx="1028952" cy="1782198"/>
                    </a:xfrm>
                    <a:prstGeom prst="straightConnector1">
                      <a:avLst/>
                    </a:prstGeom>
                    <a:ln w="38100">
                      <a:solidFill>
                        <a:srgbClr val="C9EA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98" name="12-Point Star 197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9" name="TextBox 198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Maj</a:t>
                      </a:r>
                      <a:endParaRPr lang="en-GB" b="1"/>
                    </a:p>
                  </p:txBody>
                </p:sp>
              </p:grpSp>
              <p:sp>
                <p:nvSpPr>
                  <p:cNvPr id="195" name="Oval 194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93" name="TextBox 192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191" name="TextBox 190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189" name="TextBox 188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200" name="Group 199"/>
          <p:cNvGrpSpPr/>
          <p:nvPr/>
        </p:nvGrpSpPr>
        <p:grpSpPr>
          <a:xfrm rot="5400000">
            <a:off x="6165467" y="395374"/>
            <a:ext cx="2808315" cy="2826896"/>
            <a:chOff x="6228181" y="251356"/>
            <a:chExt cx="2808315" cy="2826896"/>
          </a:xfrm>
        </p:grpSpPr>
        <p:grpSp>
          <p:nvGrpSpPr>
            <p:cNvPr id="201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203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205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207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209" name="Straight Arrow Connector 8"/>
                    <p:cNvCxnSpPr>
                      <a:stCxn id="211" idx="4"/>
                      <a:endCxn id="211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Straight Arrow Connector 209"/>
                    <p:cNvCxnSpPr>
                      <a:stCxn id="211" idx="4"/>
                      <a:endCxn id="211" idx="7"/>
                    </p:cNvCxnSpPr>
                    <p:nvPr/>
                  </p:nvCxnSpPr>
                  <p:spPr>
                    <a:xfrm flipH="1" flipV="1">
                      <a:off x="3419872" y="3320988"/>
                      <a:ext cx="1188132" cy="1188132"/>
                    </a:xfrm>
                    <a:prstGeom prst="straightConnector1">
                      <a:avLst/>
                    </a:prstGeom>
                    <a:ln w="38100">
                      <a:solidFill>
                        <a:srgbClr val="00B05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11" name="12-Point Star 210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2" name="TextBox 211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min</a:t>
                      </a:r>
                      <a:endParaRPr lang="en-GB" b="1"/>
                    </a:p>
                  </p:txBody>
                </p:sp>
              </p:grpSp>
              <p:sp>
                <p:nvSpPr>
                  <p:cNvPr id="208" name="Oval 207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06" name="TextBox 205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204" name="TextBox 203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202" name="TextBox 201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214" name="Group 213"/>
          <p:cNvGrpSpPr/>
          <p:nvPr/>
        </p:nvGrpSpPr>
        <p:grpSpPr>
          <a:xfrm rot="5400000">
            <a:off x="6093458" y="3059670"/>
            <a:ext cx="2808315" cy="2826896"/>
            <a:chOff x="6228181" y="251356"/>
            <a:chExt cx="2808315" cy="2826896"/>
          </a:xfrm>
        </p:grpSpPr>
        <p:grpSp>
          <p:nvGrpSpPr>
            <p:cNvPr id="215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217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219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221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223" name="Straight Arrow Connector 8"/>
                    <p:cNvCxnSpPr>
                      <a:stCxn id="225" idx="4"/>
                      <a:endCxn id="225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Straight Arrow Connector 223"/>
                    <p:cNvCxnSpPr>
                      <a:stCxn id="225" idx="4"/>
                      <a:endCxn id="225" idx="8"/>
                    </p:cNvCxnSpPr>
                    <p:nvPr/>
                  </p:nvCxnSpPr>
                  <p:spPr>
                    <a:xfrm flipH="1" flipV="1">
                      <a:off x="3579052" y="2726922"/>
                      <a:ext cx="1028952" cy="1782198"/>
                    </a:xfrm>
                    <a:prstGeom prst="straightConnector1">
                      <a:avLst/>
                    </a:prstGeom>
                    <a:ln w="38100">
                      <a:solidFill>
                        <a:srgbClr val="C9EA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25" name="12-Point Star 224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6" name="TextBox 225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Maj</a:t>
                      </a:r>
                      <a:endParaRPr lang="en-GB" b="1"/>
                    </a:p>
                  </p:txBody>
                </p:sp>
              </p:grpSp>
              <p:sp>
                <p:nvSpPr>
                  <p:cNvPr id="222" name="Oval 221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20" name="TextBox 219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218" name="TextBox 217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216" name="TextBox 215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227" name="Group 226"/>
          <p:cNvGrpSpPr/>
          <p:nvPr/>
        </p:nvGrpSpPr>
        <p:grpSpPr>
          <a:xfrm rot="8951934">
            <a:off x="1281289" y="1691518"/>
            <a:ext cx="2808315" cy="2826896"/>
            <a:chOff x="6228181" y="251356"/>
            <a:chExt cx="2808315" cy="2826896"/>
          </a:xfrm>
        </p:grpSpPr>
        <p:grpSp>
          <p:nvGrpSpPr>
            <p:cNvPr id="228" name="Group 144"/>
            <p:cNvGrpSpPr/>
            <p:nvPr/>
          </p:nvGrpSpPr>
          <p:grpSpPr>
            <a:xfrm>
              <a:off x="6228181" y="251356"/>
              <a:ext cx="2808315" cy="2642231"/>
              <a:chOff x="6228181" y="251356"/>
              <a:chExt cx="2808315" cy="2642231"/>
            </a:xfrm>
          </p:grpSpPr>
          <p:grpSp>
            <p:nvGrpSpPr>
              <p:cNvPr id="230" name="Group 113"/>
              <p:cNvGrpSpPr/>
              <p:nvPr/>
            </p:nvGrpSpPr>
            <p:grpSpPr>
              <a:xfrm rot="16200000">
                <a:off x="6423882" y="280972"/>
                <a:ext cx="2416914" cy="2808315"/>
                <a:chOff x="6403558" y="260645"/>
                <a:chExt cx="2416914" cy="2808315"/>
              </a:xfrm>
            </p:grpSpPr>
            <p:grpSp>
              <p:nvGrpSpPr>
                <p:cNvPr id="232" name="Group 95"/>
                <p:cNvGrpSpPr/>
                <p:nvPr/>
              </p:nvGrpSpPr>
              <p:grpSpPr>
                <a:xfrm>
                  <a:off x="6403558" y="476672"/>
                  <a:ext cx="2416914" cy="2592288"/>
                  <a:chOff x="6403558" y="476672"/>
                  <a:chExt cx="2416914" cy="2592288"/>
                </a:xfrm>
              </p:grpSpPr>
              <p:grpSp>
                <p:nvGrpSpPr>
                  <p:cNvPr id="234" name="Group 57"/>
                  <p:cNvGrpSpPr/>
                  <p:nvPr/>
                </p:nvGrpSpPr>
                <p:grpSpPr>
                  <a:xfrm>
                    <a:off x="6403558" y="476672"/>
                    <a:ext cx="2416914" cy="2592288"/>
                    <a:chOff x="3379222" y="2132856"/>
                    <a:chExt cx="2416914" cy="2592288"/>
                  </a:xfrm>
                </p:grpSpPr>
                <p:cxnSp>
                  <p:nvCxnSpPr>
                    <p:cNvPr id="236" name="Straight Arrow Connector 8"/>
                    <p:cNvCxnSpPr>
                      <a:stCxn id="238" idx="4"/>
                      <a:endCxn id="238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Straight Arrow Connector 236"/>
                    <p:cNvCxnSpPr>
                      <a:stCxn id="238" idx="4"/>
                      <a:endCxn id="229" idx="3"/>
                    </p:cNvCxnSpPr>
                    <p:nvPr/>
                  </p:nvCxnSpPr>
                  <p:spPr>
                    <a:xfrm flipH="1" flipV="1">
                      <a:off x="3379222" y="3356990"/>
                      <a:ext cx="1228782" cy="1152130"/>
                    </a:xfrm>
                    <a:prstGeom prst="straightConnector1">
                      <a:avLst/>
                    </a:prstGeom>
                    <a:ln w="38100">
                      <a:solidFill>
                        <a:srgbClr val="00B05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38" name="12-Point Star 237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9" name="TextBox 238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min</a:t>
                      </a:r>
                      <a:endParaRPr lang="en-GB" b="1"/>
                    </a:p>
                  </p:txBody>
                </p:sp>
              </p:grpSp>
              <p:sp>
                <p:nvSpPr>
                  <p:cNvPr id="235" name="Oval 234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33" name="TextBox 232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231" name="TextBox 230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229" name="TextBox 228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240" name="Group 239"/>
          <p:cNvGrpSpPr/>
          <p:nvPr/>
        </p:nvGrpSpPr>
        <p:grpSpPr>
          <a:xfrm rot="5400000">
            <a:off x="1272327" y="1707658"/>
            <a:ext cx="2808315" cy="2826896"/>
            <a:chOff x="6228181" y="251356"/>
            <a:chExt cx="2808315" cy="2826896"/>
          </a:xfrm>
        </p:grpSpPr>
        <p:grpSp>
          <p:nvGrpSpPr>
            <p:cNvPr id="241" name="Group 144"/>
            <p:cNvGrpSpPr/>
            <p:nvPr/>
          </p:nvGrpSpPr>
          <p:grpSpPr>
            <a:xfrm>
              <a:off x="6228181" y="251356"/>
              <a:ext cx="2808315" cy="2642231"/>
              <a:chOff x="6228181" y="251356"/>
              <a:chExt cx="2808315" cy="2642231"/>
            </a:xfrm>
          </p:grpSpPr>
          <p:grpSp>
            <p:nvGrpSpPr>
              <p:cNvPr id="243" name="Group 113"/>
              <p:cNvGrpSpPr/>
              <p:nvPr/>
            </p:nvGrpSpPr>
            <p:grpSpPr>
              <a:xfrm rot="16200000">
                <a:off x="6423882" y="280972"/>
                <a:ext cx="2416914" cy="2808315"/>
                <a:chOff x="6403558" y="260645"/>
                <a:chExt cx="2416914" cy="2808315"/>
              </a:xfrm>
            </p:grpSpPr>
            <p:grpSp>
              <p:nvGrpSpPr>
                <p:cNvPr id="245" name="Group 95"/>
                <p:cNvGrpSpPr/>
                <p:nvPr/>
              </p:nvGrpSpPr>
              <p:grpSpPr>
                <a:xfrm>
                  <a:off x="6403558" y="476672"/>
                  <a:ext cx="2416914" cy="2592288"/>
                  <a:chOff x="6403558" y="476672"/>
                  <a:chExt cx="2416914" cy="2592288"/>
                </a:xfrm>
              </p:grpSpPr>
              <p:grpSp>
                <p:nvGrpSpPr>
                  <p:cNvPr id="247" name="Group 57"/>
                  <p:cNvGrpSpPr/>
                  <p:nvPr/>
                </p:nvGrpSpPr>
                <p:grpSpPr>
                  <a:xfrm>
                    <a:off x="6403558" y="476672"/>
                    <a:ext cx="2416914" cy="2592288"/>
                    <a:chOff x="3379222" y="2132856"/>
                    <a:chExt cx="2416914" cy="2592288"/>
                  </a:xfrm>
                </p:grpSpPr>
                <p:cxnSp>
                  <p:nvCxnSpPr>
                    <p:cNvPr id="249" name="Straight Arrow Connector 8"/>
                    <p:cNvCxnSpPr>
                      <a:stCxn id="251" idx="4"/>
                      <a:endCxn id="251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0" name="Straight Arrow Connector 249"/>
                    <p:cNvCxnSpPr>
                      <a:stCxn id="251" idx="4"/>
                      <a:endCxn id="242" idx="3"/>
                    </p:cNvCxnSpPr>
                    <p:nvPr/>
                  </p:nvCxnSpPr>
                  <p:spPr>
                    <a:xfrm flipH="1" flipV="1">
                      <a:off x="3379222" y="3356990"/>
                      <a:ext cx="1228782" cy="1152130"/>
                    </a:xfrm>
                    <a:prstGeom prst="straightConnector1">
                      <a:avLst/>
                    </a:prstGeom>
                    <a:ln w="38100">
                      <a:solidFill>
                        <a:srgbClr val="00B05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1" name="12-Point Star 250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52" name="TextBox 251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min</a:t>
                      </a:r>
                      <a:endParaRPr lang="en-GB" b="1"/>
                    </a:p>
                  </p:txBody>
                </p:sp>
              </p:grpSp>
              <p:sp>
                <p:nvSpPr>
                  <p:cNvPr id="248" name="Oval 247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46" name="TextBox 245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244" name="TextBox 243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242" name="TextBox 241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253" name="Group 252"/>
          <p:cNvGrpSpPr/>
          <p:nvPr/>
        </p:nvGrpSpPr>
        <p:grpSpPr>
          <a:xfrm rot="17953750">
            <a:off x="1270552" y="1698868"/>
            <a:ext cx="2808315" cy="2826896"/>
            <a:chOff x="6228181" y="251356"/>
            <a:chExt cx="2808315" cy="2826896"/>
          </a:xfrm>
        </p:grpSpPr>
        <p:grpSp>
          <p:nvGrpSpPr>
            <p:cNvPr id="254" name="Group 144"/>
            <p:cNvGrpSpPr/>
            <p:nvPr/>
          </p:nvGrpSpPr>
          <p:grpSpPr>
            <a:xfrm>
              <a:off x="6228181" y="251356"/>
              <a:ext cx="2808315" cy="2642231"/>
              <a:chOff x="6228181" y="251356"/>
              <a:chExt cx="2808315" cy="2642231"/>
            </a:xfrm>
          </p:grpSpPr>
          <p:grpSp>
            <p:nvGrpSpPr>
              <p:cNvPr id="256" name="Group 113"/>
              <p:cNvGrpSpPr/>
              <p:nvPr/>
            </p:nvGrpSpPr>
            <p:grpSpPr>
              <a:xfrm rot="16200000">
                <a:off x="6423882" y="280972"/>
                <a:ext cx="2416914" cy="2808315"/>
                <a:chOff x="6403558" y="260645"/>
                <a:chExt cx="2416914" cy="2808315"/>
              </a:xfrm>
            </p:grpSpPr>
            <p:grpSp>
              <p:nvGrpSpPr>
                <p:cNvPr id="258" name="Group 95"/>
                <p:cNvGrpSpPr/>
                <p:nvPr/>
              </p:nvGrpSpPr>
              <p:grpSpPr>
                <a:xfrm>
                  <a:off x="6403558" y="476672"/>
                  <a:ext cx="2416914" cy="2592288"/>
                  <a:chOff x="6403558" y="476672"/>
                  <a:chExt cx="2416914" cy="2592288"/>
                </a:xfrm>
              </p:grpSpPr>
              <p:grpSp>
                <p:nvGrpSpPr>
                  <p:cNvPr id="260" name="Group 57"/>
                  <p:cNvGrpSpPr/>
                  <p:nvPr/>
                </p:nvGrpSpPr>
                <p:grpSpPr>
                  <a:xfrm>
                    <a:off x="6403558" y="476672"/>
                    <a:ext cx="2416914" cy="2592288"/>
                    <a:chOff x="3379222" y="2132856"/>
                    <a:chExt cx="2416914" cy="2592288"/>
                  </a:xfrm>
                </p:grpSpPr>
                <p:cxnSp>
                  <p:nvCxnSpPr>
                    <p:cNvPr id="262" name="Straight Arrow Connector 8"/>
                    <p:cNvCxnSpPr>
                      <a:stCxn id="264" idx="4"/>
                      <a:endCxn id="264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3" name="Straight Arrow Connector 262"/>
                    <p:cNvCxnSpPr>
                      <a:stCxn id="264" idx="4"/>
                      <a:endCxn id="255" idx="3"/>
                    </p:cNvCxnSpPr>
                    <p:nvPr/>
                  </p:nvCxnSpPr>
                  <p:spPr>
                    <a:xfrm flipH="1" flipV="1">
                      <a:off x="3379222" y="3356990"/>
                      <a:ext cx="1228782" cy="1152130"/>
                    </a:xfrm>
                    <a:prstGeom prst="straightConnector1">
                      <a:avLst/>
                    </a:prstGeom>
                    <a:ln w="38100">
                      <a:solidFill>
                        <a:srgbClr val="00B05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64" name="12-Point Star 263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5" name="TextBox 264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min</a:t>
                      </a:r>
                      <a:endParaRPr lang="en-GB" b="1"/>
                    </a:p>
                  </p:txBody>
                </p:sp>
              </p:grpSp>
              <p:sp>
                <p:nvSpPr>
                  <p:cNvPr id="261" name="Oval 260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59" name="TextBox 258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257" name="TextBox 256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255" name="TextBox 254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cxnSp>
        <p:nvCxnSpPr>
          <p:cNvPr id="267" name="Straight Connector 266"/>
          <p:cNvCxnSpPr>
            <a:stCxn id="264" idx="0"/>
            <a:endCxn id="264" idx="6"/>
          </p:cNvCxnSpPr>
          <p:nvPr/>
        </p:nvCxnSpPr>
        <p:spPr>
          <a:xfrm flipV="1">
            <a:off x="1486686" y="3096330"/>
            <a:ext cx="2376048" cy="31968"/>
          </a:xfrm>
          <a:prstGeom prst="line">
            <a:avLst/>
          </a:prstGeom>
          <a:ln w="38100">
            <a:solidFill>
              <a:srgbClr val="EE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WordArt 2"/>
          <p:cNvSpPr>
            <a:spLocks noChangeArrowheads="1" noChangeShapeType="1" noTextEdit="1"/>
          </p:cNvSpPr>
          <p:nvPr/>
        </p:nvSpPr>
        <p:spPr bwMode="auto">
          <a:xfrm rot="15368806">
            <a:off x="324942" y="835082"/>
            <a:ext cx="4602817" cy="4646843"/>
          </a:xfrm>
          <a:prstGeom prst="rect">
            <a:avLst/>
          </a:prstGeom>
        </p:spPr>
        <p:txBody>
          <a:bodyPr wrap="none" fromWordArt="1">
            <a:prstTxWarp prst="textCircle">
              <a:avLst>
                <a:gd name="adj" fmla="val 10856321"/>
              </a:avLst>
            </a:prstTxWarp>
          </a:bodyPr>
          <a:lstStyle/>
          <a:p>
            <a:pPr algn="ctr"/>
            <a:r>
              <a:rPr lang="en-GB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</a:rPr>
              <a:t>Dorien                    Phrygien    Lydien   </a:t>
            </a:r>
            <a:r>
              <a:rPr lang="en-GB" sz="14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</a:rPr>
              <a:t> </a:t>
            </a:r>
            <a:r>
              <a:rPr lang="en-GB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</a:rPr>
              <a:t>              Mixolydien                  Eolien                   Locrien    Ionien               </a:t>
            </a:r>
          </a:p>
        </p:txBody>
      </p:sp>
      <p:cxnSp>
        <p:nvCxnSpPr>
          <p:cNvPr id="278" name="Straight Arrow Connector 277"/>
          <p:cNvCxnSpPr>
            <a:stCxn id="264" idx="6"/>
            <a:endCxn id="252" idx="0"/>
          </p:cNvCxnSpPr>
          <p:nvPr/>
        </p:nvCxnSpPr>
        <p:spPr>
          <a:xfrm flipH="1">
            <a:off x="2676486" y="3096330"/>
            <a:ext cx="1186248" cy="115193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761271" y="1052736"/>
          <a:ext cx="424847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1" name="Group 199"/>
          <p:cNvGrpSpPr/>
          <p:nvPr/>
        </p:nvGrpSpPr>
        <p:grpSpPr>
          <a:xfrm rot="5400000">
            <a:off x="5589403" y="179350"/>
            <a:ext cx="2808315" cy="2826896"/>
            <a:chOff x="6228181" y="251356"/>
            <a:chExt cx="2808315" cy="2826896"/>
          </a:xfrm>
        </p:grpSpPr>
        <p:grpSp>
          <p:nvGrpSpPr>
            <p:cNvPr id="22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23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24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25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209" name="Straight Arrow Connector 8"/>
                    <p:cNvCxnSpPr>
                      <a:stCxn id="211" idx="4"/>
                      <a:endCxn id="211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Straight Arrow Connector 209"/>
                    <p:cNvCxnSpPr>
                      <a:stCxn id="211" idx="4"/>
                      <a:endCxn id="211" idx="7"/>
                    </p:cNvCxnSpPr>
                    <p:nvPr/>
                  </p:nvCxnSpPr>
                  <p:spPr>
                    <a:xfrm flipH="1" flipV="1">
                      <a:off x="3419872" y="3320988"/>
                      <a:ext cx="1188132" cy="1188132"/>
                    </a:xfrm>
                    <a:prstGeom prst="straightConnector1">
                      <a:avLst/>
                    </a:prstGeom>
                    <a:ln w="38100">
                      <a:solidFill>
                        <a:srgbClr val="00B05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11" name="12-Point Star 210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2" name="TextBox 211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min</a:t>
                      </a:r>
                      <a:endParaRPr lang="en-GB" b="1"/>
                    </a:p>
                  </p:txBody>
                </p:sp>
              </p:grpSp>
              <p:sp>
                <p:nvSpPr>
                  <p:cNvPr id="208" name="Oval 207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06" name="TextBox 205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204" name="TextBox 203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202" name="TextBox 201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26" name="Group 213"/>
          <p:cNvGrpSpPr/>
          <p:nvPr/>
        </p:nvGrpSpPr>
        <p:grpSpPr>
          <a:xfrm rot="5400000">
            <a:off x="6326394" y="2483606"/>
            <a:ext cx="2808315" cy="2826896"/>
            <a:chOff x="6228181" y="251356"/>
            <a:chExt cx="2808315" cy="2826896"/>
          </a:xfrm>
        </p:grpSpPr>
        <p:grpSp>
          <p:nvGrpSpPr>
            <p:cNvPr id="27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28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29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30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223" name="Straight Arrow Connector 8"/>
                    <p:cNvCxnSpPr>
                      <a:stCxn id="225" idx="4"/>
                      <a:endCxn id="225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Straight Arrow Connector 223"/>
                    <p:cNvCxnSpPr>
                      <a:stCxn id="225" idx="4"/>
                      <a:endCxn id="225" idx="8"/>
                    </p:cNvCxnSpPr>
                    <p:nvPr/>
                  </p:nvCxnSpPr>
                  <p:spPr>
                    <a:xfrm flipH="1" flipV="1">
                      <a:off x="3579052" y="2726922"/>
                      <a:ext cx="1028952" cy="1782198"/>
                    </a:xfrm>
                    <a:prstGeom prst="straightConnector1">
                      <a:avLst/>
                    </a:prstGeom>
                    <a:ln w="38100">
                      <a:solidFill>
                        <a:srgbClr val="C9EA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25" name="12-Point Star 224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6" name="TextBox 225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Maj</a:t>
                      </a:r>
                      <a:endParaRPr lang="en-GB" b="1"/>
                    </a:p>
                  </p:txBody>
                </p:sp>
              </p:grpSp>
              <p:sp>
                <p:nvSpPr>
                  <p:cNvPr id="222" name="Oval 221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20" name="TextBox 219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218" name="TextBox 217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216" name="TextBox 215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107" name="Group 199"/>
          <p:cNvGrpSpPr/>
          <p:nvPr/>
        </p:nvGrpSpPr>
        <p:grpSpPr>
          <a:xfrm rot="14503312">
            <a:off x="1489902" y="1690761"/>
            <a:ext cx="2808315" cy="2826896"/>
            <a:chOff x="6228181" y="251356"/>
            <a:chExt cx="2808315" cy="2826896"/>
          </a:xfrm>
        </p:grpSpPr>
        <p:grpSp>
          <p:nvGrpSpPr>
            <p:cNvPr id="108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110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112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115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117" name="Straight Arrow Connector 8"/>
                    <p:cNvCxnSpPr>
                      <a:stCxn id="119" idx="4"/>
                      <a:endCxn id="119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Straight Arrow Connector 117"/>
                    <p:cNvCxnSpPr>
                      <a:stCxn id="119" idx="4"/>
                      <a:endCxn id="119" idx="7"/>
                    </p:cNvCxnSpPr>
                    <p:nvPr/>
                  </p:nvCxnSpPr>
                  <p:spPr>
                    <a:xfrm flipH="1" flipV="1">
                      <a:off x="3419872" y="3320988"/>
                      <a:ext cx="1188132" cy="1188132"/>
                    </a:xfrm>
                    <a:prstGeom prst="straightConnector1">
                      <a:avLst/>
                    </a:prstGeom>
                    <a:ln w="38100">
                      <a:solidFill>
                        <a:srgbClr val="00B05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9" name="12-Point Star 118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0" name="TextBox 119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min</a:t>
                      </a:r>
                      <a:endParaRPr lang="en-GB" b="1"/>
                    </a:p>
                  </p:txBody>
                </p:sp>
              </p:grpSp>
              <p:sp>
                <p:nvSpPr>
                  <p:cNvPr id="116" name="Oval 115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14" name="TextBox 113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111" name="TextBox 110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109" name="TextBox 108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cxnSp>
        <p:nvCxnSpPr>
          <p:cNvPr id="125" name="Straight Connector 124"/>
          <p:cNvCxnSpPr>
            <a:stCxn id="192" idx="2"/>
            <a:endCxn id="192" idx="8"/>
          </p:cNvCxnSpPr>
          <p:nvPr/>
        </p:nvCxnSpPr>
        <p:spPr>
          <a:xfrm flipH="1" flipV="1">
            <a:off x="1880312" y="2500085"/>
            <a:ext cx="2034870" cy="1227164"/>
          </a:xfrm>
          <a:prstGeom prst="line">
            <a:avLst/>
          </a:prstGeom>
          <a:ln w="38100">
            <a:solidFill>
              <a:srgbClr val="EE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92" idx="0"/>
            <a:endCxn id="192" idx="6"/>
          </p:cNvCxnSpPr>
          <p:nvPr/>
        </p:nvCxnSpPr>
        <p:spPr>
          <a:xfrm flipH="1">
            <a:off x="1857652" y="2539333"/>
            <a:ext cx="2080190" cy="1148668"/>
          </a:xfrm>
          <a:prstGeom prst="line">
            <a:avLst/>
          </a:prstGeom>
          <a:ln w="38100">
            <a:solidFill>
              <a:srgbClr val="EE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Group 199"/>
          <p:cNvGrpSpPr/>
          <p:nvPr/>
        </p:nvGrpSpPr>
        <p:grpSpPr>
          <a:xfrm rot="18124792">
            <a:off x="1489903" y="1690761"/>
            <a:ext cx="2808315" cy="2826896"/>
            <a:chOff x="6228181" y="251356"/>
            <a:chExt cx="2808315" cy="2826896"/>
          </a:xfrm>
        </p:grpSpPr>
        <p:grpSp>
          <p:nvGrpSpPr>
            <p:cNvPr id="130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132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134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136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138" name="Straight Arrow Connector 8"/>
                    <p:cNvCxnSpPr>
                      <a:stCxn id="140" idx="4"/>
                      <a:endCxn id="140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" name="Straight Arrow Connector 138"/>
                    <p:cNvCxnSpPr>
                      <a:stCxn id="140" idx="4"/>
                      <a:endCxn id="140" idx="7"/>
                    </p:cNvCxnSpPr>
                    <p:nvPr/>
                  </p:nvCxnSpPr>
                  <p:spPr>
                    <a:xfrm flipH="1" flipV="1">
                      <a:off x="3419872" y="3320988"/>
                      <a:ext cx="1188132" cy="1188132"/>
                    </a:xfrm>
                    <a:prstGeom prst="straightConnector1">
                      <a:avLst/>
                    </a:prstGeom>
                    <a:ln w="38100">
                      <a:solidFill>
                        <a:srgbClr val="00B05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40" name="12-Point Star 139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1" name="TextBox 140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min</a:t>
                      </a:r>
                      <a:endParaRPr lang="en-GB" b="1"/>
                    </a:p>
                  </p:txBody>
                </p:sp>
              </p:grpSp>
              <p:sp>
                <p:nvSpPr>
                  <p:cNvPr id="137" name="Oval 136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35" name="TextBox 134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133" name="TextBox 132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131" name="TextBox 130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158" name="Group 213"/>
          <p:cNvGrpSpPr/>
          <p:nvPr/>
        </p:nvGrpSpPr>
        <p:grpSpPr>
          <a:xfrm rot="1936258">
            <a:off x="1480613" y="1700051"/>
            <a:ext cx="2808315" cy="2826896"/>
            <a:chOff x="6228181" y="251356"/>
            <a:chExt cx="2808315" cy="2826896"/>
          </a:xfrm>
        </p:grpSpPr>
        <p:grpSp>
          <p:nvGrpSpPr>
            <p:cNvPr id="159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161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163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165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167" name="Straight Arrow Connector 8"/>
                    <p:cNvCxnSpPr>
                      <a:stCxn id="169" idx="4"/>
                      <a:endCxn id="169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Straight Arrow Connector 167"/>
                    <p:cNvCxnSpPr>
                      <a:stCxn id="169" idx="4"/>
                      <a:endCxn id="169" idx="8"/>
                    </p:cNvCxnSpPr>
                    <p:nvPr/>
                  </p:nvCxnSpPr>
                  <p:spPr>
                    <a:xfrm flipH="1" flipV="1">
                      <a:off x="3579052" y="2726922"/>
                      <a:ext cx="1028952" cy="1782198"/>
                    </a:xfrm>
                    <a:prstGeom prst="straightConnector1">
                      <a:avLst/>
                    </a:prstGeom>
                    <a:ln w="38100">
                      <a:solidFill>
                        <a:srgbClr val="C9EA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69" name="12-Point Star 168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0" name="TextBox 169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Maj</a:t>
                      </a:r>
                      <a:endParaRPr lang="en-GB" b="1"/>
                    </a:p>
                  </p:txBody>
                </p:sp>
              </p:grpSp>
              <p:sp>
                <p:nvSpPr>
                  <p:cNvPr id="166" name="Oval 165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64" name="TextBox 163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162" name="TextBox 161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160" name="TextBox 159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grpSp>
        <p:nvGrpSpPr>
          <p:cNvPr id="171" name="Group 213"/>
          <p:cNvGrpSpPr/>
          <p:nvPr/>
        </p:nvGrpSpPr>
        <p:grpSpPr>
          <a:xfrm rot="5465567">
            <a:off x="1493590" y="1700217"/>
            <a:ext cx="2808315" cy="2826896"/>
            <a:chOff x="6228181" y="251356"/>
            <a:chExt cx="2808315" cy="2826896"/>
          </a:xfrm>
        </p:grpSpPr>
        <p:grpSp>
          <p:nvGrpSpPr>
            <p:cNvPr id="172" name="Group 144"/>
            <p:cNvGrpSpPr/>
            <p:nvPr/>
          </p:nvGrpSpPr>
          <p:grpSpPr>
            <a:xfrm>
              <a:off x="6228181" y="251356"/>
              <a:ext cx="2808315" cy="2601581"/>
              <a:chOff x="6228181" y="251356"/>
              <a:chExt cx="2808315" cy="2601581"/>
            </a:xfrm>
          </p:grpSpPr>
          <p:grpSp>
            <p:nvGrpSpPr>
              <p:cNvPr id="174" name="Group 113"/>
              <p:cNvGrpSpPr/>
              <p:nvPr/>
            </p:nvGrpSpPr>
            <p:grpSpPr>
              <a:xfrm rot="16200000">
                <a:off x="6444207" y="260647"/>
                <a:ext cx="2376264" cy="2808315"/>
                <a:chOff x="6444208" y="260645"/>
                <a:chExt cx="2376264" cy="2808315"/>
              </a:xfrm>
            </p:grpSpPr>
            <p:grpSp>
              <p:nvGrpSpPr>
                <p:cNvPr id="177" name="Group 95"/>
                <p:cNvGrpSpPr/>
                <p:nvPr/>
              </p:nvGrpSpPr>
              <p:grpSpPr>
                <a:xfrm>
                  <a:off x="6444208" y="476672"/>
                  <a:ext cx="2376264" cy="2592288"/>
                  <a:chOff x="6444208" y="476672"/>
                  <a:chExt cx="2376264" cy="2592288"/>
                </a:xfrm>
              </p:grpSpPr>
              <p:grpSp>
                <p:nvGrpSpPr>
                  <p:cNvPr id="181" name="Group 57"/>
                  <p:cNvGrpSpPr/>
                  <p:nvPr/>
                </p:nvGrpSpPr>
                <p:grpSpPr>
                  <a:xfrm>
                    <a:off x="6444208" y="476672"/>
                    <a:ext cx="2376264" cy="2592288"/>
                    <a:chOff x="3419872" y="2132856"/>
                    <a:chExt cx="2376264" cy="2592288"/>
                  </a:xfrm>
                </p:grpSpPr>
                <p:cxnSp>
                  <p:nvCxnSpPr>
                    <p:cNvPr id="188" name="Straight Arrow Connector 8"/>
                    <p:cNvCxnSpPr>
                      <a:stCxn id="192" idx="4"/>
                      <a:endCxn id="192" idx="11"/>
                    </p:cNvCxnSpPr>
                    <p:nvPr/>
                  </p:nvCxnSpPr>
                  <p:spPr>
                    <a:xfrm flipV="1">
                      <a:off x="4608004" y="2292035"/>
                      <a:ext cx="594066" cy="2217085"/>
                    </a:xfrm>
                    <a:prstGeom prst="straightConnector1">
                      <a:avLst/>
                    </a:prstGeom>
                    <a:ln w="5715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Straight Arrow Connector 189"/>
                    <p:cNvCxnSpPr>
                      <a:stCxn id="192" idx="4"/>
                      <a:endCxn id="192" idx="8"/>
                    </p:cNvCxnSpPr>
                    <p:nvPr/>
                  </p:nvCxnSpPr>
                  <p:spPr>
                    <a:xfrm flipH="1" flipV="1">
                      <a:off x="3579052" y="2726922"/>
                      <a:ext cx="1028952" cy="1782198"/>
                    </a:xfrm>
                    <a:prstGeom prst="straightConnector1">
                      <a:avLst/>
                    </a:prstGeom>
                    <a:ln w="38100">
                      <a:solidFill>
                        <a:srgbClr val="C9EA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92" name="12-Point Star 191"/>
                    <p:cNvSpPr/>
                    <p:nvPr/>
                  </p:nvSpPr>
                  <p:spPr>
                    <a:xfrm>
                      <a:off x="3419872" y="2132856"/>
                      <a:ext cx="2376264" cy="2376264"/>
                    </a:xfrm>
                    <a:prstGeom prst="star12">
                      <a:avLst/>
                    </a:prstGeom>
                    <a:noFill/>
                    <a:ln>
                      <a:solidFill>
                        <a:schemeClr val="bg1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4" name="TextBox 193"/>
                    <p:cNvSpPr txBox="1"/>
                    <p:nvPr/>
                  </p:nvSpPr>
                  <p:spPr>
                    <a:xfrm>
                      <a:off x="4283968" y="4448145"/>
                      <a:ext cx="64807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tIns="0" bIns="0" rtlCol="0">
                      <a:spAutoFit/>
                    </a:bodyPr>
                    <a:lstStyle/>
                    <a:p>
                      <a:pPr algn="ctr"/>
                      <a:r>
                        <a:rPr lang="en-GB" b="1" smtClean="0"/>
                        <a:t>Maj</a:t>
                      </a:r>
                      <a:endParaRPr lang="en-GB" b="1"/>
                    </a:p>
                  </p:txBody>
                </p:sp>
              </p:grpSp>
              <p:sp>
                <p:nvSpPr>
                  <p:cNvPr id="187" name="Oval 186"/>
                  <p:cNvSpPr/>
                  <p:nvPr/>
                </p:nvSpPr>
                <p:spPr>
                  <a:xfrm>
                    <a:off x="7524328" y="1556792"/>
                    <a:ext cx="216024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79" name="TextBox 178"/>
                <p:cNvSpPr txBox="1"/>
                <p:nvPr/>
              </p:nvSpPr>
              <p:spPr>
                <a:xfrm>
                  <a:off x="7605626" y="260645"/>
                  <a:ext cx="72008" cy="2880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r>
                    <a:rPr lang="en-GB" b="1" smtClean="0"/>
                    <a:t>   </a:t>
                  </a:r>
                  <a:endParaRPr lang="en-GB" b="1"/>
                </a:p>
              </p:txBody>
            </p:sp>
          </p:grpSp>
          <p:sp>
            <p:nvSpPr>
              <p:cNvPr id="175" name="TextBox 174"/>
              <p:cNvSpPr txBox="1"/>
              <p:nvPr/>
            </p:nvSpPr>
            <p:spPr>
              <a:xfrm>
                <a:off x="7596338" y="251356"/>
                <a:ext cx="720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173" name="TextBox 172"/>
            <p:cNvSpPr txBox="1"/>
            <p:nvPr/>
          </p:nvSpPr>
          <p:spPr>
            <a:xfrm>
              <a:off x="7596337" y="2708920"/>
              <a:ext cx="72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</p:grpSp>
      <p:cxnSp>
        <p:nvCxnSpPr>
          <p:cNvPr id="283" name="Straight Arrow Connector 282"/>
          <p:cNvCxnSpPr>
            <a:stCxn id="192" idx="8"/>
            <a:endCxn id="192" idx="0"/>
          </p:cNvCxnSpPr>
          <p:nvPr/>
        </p:nvCxnSpPr>
        <p:spPr>
          <a:xfrm>
            <a:off x="1880312" y="2500085"/>
            <a:ext cx="2057530" cy="39248"/>
          </a:xfrm>
          <a:prstGeom prst="straightConnector1">
            <a:avLst/>
          </a:prstGeom>
          <a:ln w="38100">
            <a:solidFill>
              <a:srgbClr val="C9EA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Arrow Connector 285"/>
          <p:cNvCxnSpPr>
            <a:stCxn id="192" idx="0"/>
            <a:endCxn id="192" idx="4"/>
          </p:cNvCxnSpPr>
          <p:nvPr/>
        </p:nvCxnSpPr>
        <p:spPr>
          <a:xfrm flipH="1">
            <a:off x="2875088" y="2539333"/>
            <a:ext cx="1062754" cy="1762250"/>
          </a:xfrm>
          <a:prstGeom prst="straightConnector1">
            <a:avLst/>
          </a:prstGeom>
          <a:ln w="38100">
            <a:solidFill>
              <a:srgbClr val="C9EA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Arrow Connector 289"/>
          <p:cNvCxnSpPr>
            <a:stCxn id="192" idx="11"/>
            <a:endCxn id="192" idx="8"/>
          </p:cNvCxnSpPr>
          <p:nvPr/>
        </p:nvCxnSpPr>
        <p:spPr>
          <a:xfrm flipH="1">
            <a:off x="1880312" y="2096231"/>
            <a:ext cx="1631017" cy="40385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>
            <a:stCxn id="192" idx="9"/>
            <a:endCxn id="192" idx="6"/>
          </p:cNvCxnSpPr>
          <p:nvPr/>
        </p:nvCxnSpPr>
        <p:spPr>
          <a:xfrm flipH="1">
            <a:off x="1857652" y="2073571"/>
            <a:ext cx="465761" cy="161443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WordArt 2"/>
          <p:cNvSpPr>
            <a:spLocks noChangeArrowheads="1" noChangeShapeType="1" noTextEdit="1"/>
          </p:cNvSpPr>
          <p:nvPr/>
        </p:nvSpPr>
        <p:spPr bwMode="auto">
          <a:xfrm>
            <a:off x="545247" y="764704"/>
            <a:ext cx="4602817" cy="4646843"/>
          </a:xfrm>
          <a:prstGeom prst="rect">
            <a:avLst/>
          </a:prstGeom>
        </p:spPr>
        <p:txBody>
          <a:bodyPr wrap="none" fromWordArt="1">
            <a:prstTxWarp prst="textCircle">
              <a:avLst>
                <a:gd name="adj" fmla="val 10856321"/>
              </a:avLst>
            </a:prstTxWarp>
          </a:bodyPr>
          <a:lstStyle/>
          <a:p>
            <a:pPr marL="342900" indent="-342900" algn="ctr">
              <a:buAutoNum type="arabicPlain"/>
            </a:pPr>
            <a:r>
              <a:rPr lang="en-GB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</a:rPr>
              <a:t>         Loc </a:t>
            </a:r>
            <a:r>
              <a:rPr lang="en-GB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</a:rPr>
              <a:t>b4   Dor #7              Phr #6   Lyd #5             </a:t>
            </a:r>
            <a:r>
              <a:rPr lang="en-GB" sz="14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</a:rPr>
              <a:t>Lyd b7   </a:t>
            </a:r>
            <a:r>
              <a:rPr lang="en-GB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</a:rPr>
              <a:t>            </a:t>
            </a:r>
            <a:r>
              <a:rPr lang="en-GB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</a:rPr>
              <a:t>Eol #3                 </a:t>
            </a:r>
            <a:r>
              <a:rPr lang="en-GB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</a:rPr>
              <a:t>Loc #2    </a:t>
            </a:r>
            <a:endParaRPr lang="en-GB" sz="1400" kern="10" spc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33298</TotalTime>
  <Words>79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</dc:creator>
  <cp:lastModifiedBy>Matthieu</cp:lastModifiedBy>
  <cp:revision>32</cp:revision>
  <dcterms:created xsi:type="dcterms:W3CDTF">2012-10-24T16:35:37Z</dcterms:created>
  <dcterms:modified xsi:type="dcterms:W3CDTF">2018-05-11T15:41:49Z</dcterms:modified>
</cp:coreProperties>
</file>